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257"/>
    <a:srgbClr val="003C9E"/>
    <a:srgbClr val="A7BFE7"/>
    <a:srgbClr val="BACDEC"/>
    <a:srgbClr val="C8D7F0"/>
    <a:srgbClr val="BED6FA"/>
    <a:srgbClr val="B9D4FF"/>
    <a:srgbClr val="003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94" autoAdjust="0"/>
    <p:restoredTop sz="99283" autoAdjust="0"/>
  </p:normalViewPr>
  <p:slideViewPr>
    <p:cSldViewPr>
      <p:cViewPr varScale="1">
        <p:scale>
          <a:sx n="74" d="100"/>
          <a:sy n="74" d="100"/>
        </p:scale>
        <p:origin x="115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CD007B-E4EB-45FB-B4DE-5183EDD4452D}" type="doc">
      <dgm:prSet loTypeId="urn:microsoft.com/office/officeart/2005/8/layout/pyramid4" loCatId="pyramid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F3C075B-3C1B-44A1-9196-B49031320385}">
      <dgm:prSet phldrT="[Text]" custT="1"/>
      <dgm:spPr/>
      <dgm:t>
        <a:bodyPr/>
        <a:lstStyle/>
        <a:p>
          <a:r>
            <a:rPr lang="en-US" sz="2000" b="1" dirty="0" smtClean="0"/>
            <a:t>Shared User Networks</a:t>
          </a:r>
          <a:endParaRPr lang="en-US" sz="2000" b="1" dirty="0"/>
        </a:p>
      </dgm:t>
    </dgm:pt>
    <dgm:pt modelId="{AE98C9BE-0B54-468B-8FB1-A90161B9C15D}" type="parTrans" cxnId="{759841CA-D33E-4838-8888-44B0EF78547D}">
      <dgm:prSet/>
      <dgm:spPr/>
      <dgm:t>
        <a:bodyPr/>
        <a:lstStyle/>
        <a:p>
          <a:endParaRPr lang="en-US"/>
        </a:p>
      </dgm:t>
    </dgm:pt>
    <dgm:pt modelId="{7C87D3AE-D524-453F-A16C-2E713E6ED7B0}" type="sibTrans" cxnId="{759841CA-D33E-4838-8888-44B0EF78547D}">
      <dgm:prSet/>
      <dgm:spPr/>
      <dgm:t>
        <a:bodyPr/>
        <a:lstStyle/>
        <a:p>
          <a:endParaRPr lang="en-US"/>
        </a:p>
      </dgm:t>
    </dgm:pt>
    <dgm:pt modelId="{0449AD30-DCD1-47C2-8608-12CE65E98FA3}">
      <dgm:prSet phldrT="[Text]"/>
      <dgm:spPr/>
      <dgm:t>
        <a:bodyPr/>
        <a:lstStyle/>
        <a:p>
          <a:r>
            <a:rPr lang="en-US" b="1" dirty="0" smtClean="0"/>
            <a:t>Businesses Must Adjust</a:t>
          </a:r>
          <a:endParaRPr lang="en-US" b="1" dirty="0"/>
        </a:p>
      </dgm:t>
    </dgm:pt>
    <dgm:pt modelId="{B65EC225-98A5-464C-A59D-6FC924517424}" type="parTrans" cxnId="{4661D46A-B2B9-4FCA-BCF7-ED03758FDBA3}">
      <dgm:prSet/>
      <dgm:spPr/>
      <dgm:t>
        <a:bodyPr/>
        <a:lstStyle/>
        <a:p>
          <a:endParaRPr lang="en-US"/>
        </a:p>
      </dgm:t>
    </dgm:pt>
    <dgm:pt modelId="{7B6B5375-E742-4F7C-B2D5-E7B7A0682224}" type="sibTrans" cxnId="{4661D46A-B2B9-4FCA-BCF7-ED03758FDBA3}">
      <dgm:prSet/>
      <dgm:spPr/>
      <dgm:t>
        <a:bodyPr/>
        <a:lstStyle/>
        <a:p>
          <a:endParaRPr lang="en-US"/>
        </a:p>
      </dgm:t>
    </dgm:pt>
    <dgm:pt modelId="{98B053C0-73AA-4FBB-83A1-CF346E5D70DF}">
      <dgm:prSet phldrT="[Text]"/>
      <dgm:spPr/>
      <dgm:t>
        <a:bodyPr/>
        <a:lstStyle/>
        <a:p>
          <a:r>
            <a:rPr lang="en-US" b="1" dirty="0" smtClean="0"/>
            <a:t>Rise of the Internet</a:t>
          </a:r>
        </a:p>
      </dgm:t>
    </dgm:pt>
    <dgm:pt modelId="{4F5E9B10-5309-41E8-8D3C-9F8621A4B027}" type="parTrans" cxnId="{7D6A3055-FE20-4DC4-8AA8-A5B476EFC4E7}">
      <dgm:prSet/>
      <dgm:spPr/>
      <dgm:t>
        <a:bodyPr/>
        <a:lstStyle/>
        <a:p>
          <a:endParaRPr lang="en-US"/>
        </a:p>
      </dgm:t>
    </dgm:pt>
    <dgm:pt modelId="{F07B5792-3781-4A4C-B53D-62331F6B88DD}" type="sibTrans" cxnId="{7D6A3055-FE20-4DC4-8AA8-A5B476EFC4E7}">
      <dgm:prSet/>
      <dgm:spPr/>
      <dgm:t>
        <a:bodyPr/>
        <a:lstStyle/>
        <a:p>
          <a:endParaRPr lang="en-US"/>
        </a:p>
      </dgm:t>
    </dgm:pt>
    <dgm:pt modelId="{90782DEB-E7FF-42F6-8BDB-81BB2AF88BB6}">
      <dgm:prSet phldrT="[Text]"/>
      <dgm:spPr/>
      <dgm:t>
        <a:bodyPr/>
        <a:lstStyle/>
        <a:p>
          <a:r>
            <a:rPr lang="en-US" b="1" dirty="0" smtClean="0"/>
            <a:t>Buying Habits Change</a:t>
          </a:r>
          <a:endParaRPr lang="en-US" b="1" dirty="0"/>
        </a:p>
      </dgm:t>
    </dgm:pt>
    <dgm:pt modelId="{51672CA6-ED76-4CC9-9CED-17C8C86AB23C}" type="parTrans" cxnId="{F81F4541-EE17-4C1A-B275-B11B45DE3CA6}">
      <dgm:prSet/>
      <dgm:spPr/>
      <dgm:t>
        <a:bodyPr/>
        <a:lstStyle/>
        <a:p>
          <a:endParaRPr lang="en-US"/>
        </a:p>
      </dgm:t>
    </dgm:pt>
    <dgm:pt modelId="{64DFC05C-8E85-491B-B731-DB78819F16F9}" type="sibTrans" cxnId="{F81F4541-EE17-4C1A-B275-B11B45DE3CA6}">
      <dgm:prSet/>
      <dgm:spPr/>
      <dgm:t>
        <a:bodyPr/>
        <a:lstStyle/>
        <a:p>
          <a:endParaRPr lang="en-US"/>
        </a:p>
      </dgm:t>
    </dgm:pt>
    <dgm:pt modelId="{BE6D41A2-61A5-4906-837B-CB041E5931A9}" type="pres">
      <dgm:prSet presAssocID="{ADCD007B-E4EB-45FB-B4DE-5183EDD4452D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5B6BDE-426E-41D4-AA33-DFFB7A213017}" type="pres">
      <dgm:prSet presAssocID="{ADCD007B-E4EB-45FB-B4DE-5183EDD4452D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C34771-89A7-43F1-B3D5-701030C9256E}" type="pres">
      <dgm:prSet presAssocID="{ADCD007B-E4EB-45FB-B4DE-5183EDD4452D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BFF38-8487-4247-8E27-5CBE3334725E}" type="pres">
      <dgm:prSet presAssocID="{ADCD007B-E4EB-45FB-B4DE-5183EDD4452D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0365F1-BBAA-4B3E-ABAA-662C46E9F332}" type="pres">
      <dgm:prSet presAssocID="{ADCD007B-E4EB-45FB-B4DE-5183EDD4452D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61D46A-B2B9-4FCA-BCF7-ED03758FDBA3}" srcId="{ADCD007B-E4EB-45FB-B4DE-5183EDD4452D}" destId="{0449AD30-DCD1-47C2-8608-12CE65E98FA3}" srcOrd="1" destOrd="0" parTransId="{B65EC225-98A5-464C-A59D-6FC924517424}" sibTransId="{7B6B5375-E742-4F7C-B2D5-E7B7A0682224}"/>
    <dgm:cxn modelId="{F81F4541-EE17-4C1A-B275-B11B45DE3CA6}" srcId="{ADCD007B-E4EB-45FB-B4DE-5183EDD4452D}" destId="{90782DEB-E7FF-42F6-8BDB-81BB2AF88BB6}" srcOrd="3" destOrd="0" parTransId="{51672CA6-ED76-4CC9-9CED-17C8C86AB23C}" sibTransId="{64DFC05C-8E85-491B-B731-DB78819F16F9}"/>
    <dgm:cxn modelId="{7D6A3055-FE20-4DC4-8AA8-A5B476EFC4E7}" srcId="{ADCD007B-E4EB-45FB-B4DE-5183EDD4452D}" destId="{98B053C0-73AA-4FBB-83A1-CF346E5D70DF}" srcOrd="2" destOrd="0" parTransId="{4F5E9B10-5309-41E8-8D3C-9F8621A4B027}" sibTransId="{F07B5792-3781-4A4C-B53D-62331F6B88DD}"/>
    <dgm:cxn modelId="{759841CA-D33E-4838-8888-44B0EF78547D}" srcId="{ADCD007B-E4EB-45FB-B4DE-5183EDD4452D}" destId="{3F3C075B-3C1B-44A1-9196-B49031320385}" srcOrd="0" destOrd="0" parTransId="{AE98C9BE-0B54-468B-8FB1-A90161B9C15D}" sibTransId="{7C87D3AE-D524-453F-A16C-2E713E6ED7B0}"/>
    <dgm:cxn modelId="{64850CE8-9B54-4D66-9638-37B07F3B900D}" type="presOf" srcId="{ADCD007B-E4EB-45FB-B4DE-5183EDD4452D}" destId="{BE6D41A2-61A5-4906-837B-CB041E5931A9}" srcOrd="0" destOrd="0" presId="urn:microsoft.com/office/officeart/2005/8/layout/pyramid4"/>
    <dgm:cxn modelId="{4014CA22-A5D3-437E-96C4-6F0A112D3D15}" type="presOf" srcId="{90782DEB-E7FF-42F6-8BDB-81BB2AF88BB6}" destId="{2C0365F1-BBAA-4B3E-ABAA-662C46E9F332}" srcOrd="0" destOrd="0" presId="urn:microsoft.com/office/officeart/2005/8/layout/pyramid4"/>
    <dgm:cxn modelId="{3CC4E280-C596-43D5-BA02-72189EFFC8BA}" type="presOf" srcId="{3F3C075B-3C1B-44A1-9196-B49031320385}" destId="{D95B6BDE-426E-41D4-AA33-DFFB7A213017}" srcOrd="0" destOrd="0" presId="urn:microsoft.com/office/officeart/2005/8/layout/pyramid4"/>
    <dgm:cxn modelId="{E5218855-2E39-4AE3-90BA-BA63DF825703}" type="presOf" srcId="{98B053C0-73AA-4FBB-83A1-CF346E5D70DF}" destId="{9BEBFF38-8487-4247-8E27-5CBE3334725E}" srcOrd="0" destOrd="0" presId="urn:microsoft.com/office/officeart/2005/8/layout/pyramid4"/>
    <dgm:cxn modelId="{5243E19E-1918-4ECF-BD6C-1A676CE61895}" type="presOf" srcId="{0449AD30-DCD1-47C2-8608-12CE65E98FA3}" destId="{1CC34771-89A7-43F1-B3D5-701030C9256E}" srcOrd="0" destOrd="0" presId="urn:microsoft.com/office/officeart/2005/8/layout/pyramid4"/>
    <dgm:cxn modelId="{318E3555-22EF-4C3B-8C75-3314D3C7A5F4}" type="presParOf" srcId="{BE6D41A2-61A5-4906-837B-CB041E5931A9}" destId="{D95B6BDE-426E-41D4-AA33-DFFB7A213017}" srcOrd="0" destOrd="0" presId="urn:microsoft.com/office/officeart/2005/8/layout/pyramid4"/>
    <dgm:cxn modelId="{3134DBB4-D2C2-4E5C-A12D-DAD00D99813D}" type="presParOf" srcId="{BE6D41A2-61A5-4906-837B-CB041E5931A9}" destId="{1CC34771-89A7-43F1-B3D5-701030C9256E}" srcOrd="1" destOrd="0" presId="urn:microsoft.com/office/officeart/2005/8/layout/pyramid4"/>
    <dgm:cxn modelId="{7633119F-B4D3-4B20-872F-34F396F00B6B}" type="presParOf" srcId="{BE6D41A2-61A5-4906-837B-CB041E5931A9}" destId="{9BEBFF38-8487-4247-8E27-5CBE3334725E}" srcOrd="2" destOrd="0" presId="urn:microsoft.com/office/officeart/2005/8/layout/pyramid4"/>
    <dgm:cxn modelId="{51C5CE13-F284-41D0-B718-9D9B65991537}" type="presParOf" srcId="{BE6D41A2-61A5-4906-837B-CB041E5931A9}" destId="{2C0365F1-BBAA-4B3E-ABAA-662C46E9F332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4BFFCF-BC60-40D9-8E32-8E5732FE65B9}" type="doc">
      <dgm:prSet loTypeId="urn:microsoft.com/office/officeart/2005/8/layout/matrix3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572DA0-7FF1-4F56-BE2B-9886550947B1}">
      <dgm:prSet phldrT="[Text]" custT="1"/>
      <dgm:spPr/>
      <dgm:t>
        <a:bodyPr/>
        <a:lstStyle/>
        <a:p>
          <a:r>
            <a:rPr lang="en-US" sz="2000" dirty="0" smtClean="0"/>
            <a:t>Digital Audio Workstation</a:t>
          </a:r>
          <a:endParaRPr lang="en-US" sz="2000" dirty="0"/>
        </a:p>
      </dgm:t>
    </dgm:pt>
    <dgm:pt modelId="{8EEE8E87-5831-4123-9E27-FA2489F64CC8}" type="parTrans" cxnId="{F99DB131-98A7-4C01-8639-EEFBB6AC2326}">
      <dgm:prSet/>
      <dgm:spPr/>
      <dgm:t>
        <a:bodyPr/>
        <a:lstStyle/>
        <a:p>
          <a:endParaRPr lang="en-US"/>
        </a:p>
      </dgm:t>
    </dgm:pt>
    <dgm:pt modelId="{4120C308-0380-4A67-8D0E-3A057765D5CC}" type="sibTrans" cxnId="{F99DB131-98A7-4C01-8639-EEFBB6AC2326}">
      <dgm:prSet/>
      <dgm:spPr/>
      <dgm:t>
        <a:bodyPr/>
        <a:lstStyle/>
        <a:p>
          <a:endParaRPr lang="en-US"/>
        </a:p>
      </dgm:t>
    </dgm:pt>
    <dgm:pt modelId="{F543C9D1-5645-4212-AB34-E7568D94FD5D}">
      <dgm:prSet phldrT="[Text]" custT="1"/>
      <dgm:spPr/>
      <dgm:t>
        <a:bodyPr/>
        <a:lstStyle/>
        <a:p>
          <a:r>
            <a:rPr lang="en-US" sz="2000" dirty="0" smtClean="0"/>
            <a:t>USB Microphone and Interface</a:t>
          </a:r>
          <a:endParaRPr lang="en-US" sz="2000" dirty="0"/>
        </a:p>
      </dgm:t>
    </dgm:pt>
    <dgm:pt modelId="{6807508A-EE29-483B-83BF-1BE4EBFBC8F0}" type="parTrans" cxnId="{AF49BF66-B855-4C0E-9E34-2A5A8F04FD67}">
      <dgm:prSet/>
      <dgm:spPr/>
      <dgm:t>
        <a:bodyPr/>
        <a:lstStyle/>
        <a:p>
          <a:endParaRPr lang="en-US"/>
        </a:p>
      </dgm:t>
    </dgm:pt>
    <dgm:pt modelId="{B9AC332E-2A7A-4A4F-B3F0-F1BD72AD8DC5}" type="sibTrans" cxnId="{AF49BF66-B855-4C0E-9E34-2A5A8F04FD67}">
      <dgm:prSet/>
      <dgm:spPr/>
      <dgm:t>
        <a:bodyPr/>
        <a:lstStyle/>
        <a:p>
          <a:endParaRPr lang="en-US"/>
        </a:p>
      </dgm:t>
    </dgm:pt>
    <dgm:pt modelId="{E68628A7-192F-4CAE-9FB0-0D6235AD065B}">
      <dgm:prSet phldrT="[Text]"/>
      <dgm:spPr/>
      <dgm:t>
        <a:bodyPr/>
        <a:lstStyle/>
        <a:p>
          <a:r>
            <a:rPr lang="en-US" dirty="0" smtClean="0"/>
            <a:t>Nonlinear Editing </a:t>
          </a:r>
          <a:endParaRPr lang="en-US" dirty="0"/>
        </a:p>
      </dgm:t>
    </dgm:pt>
    <dgm:pt modelId="{8BB0B521-E271-444B-9F18-5DCF6CAE7DE2}" type="parTrans" cxnId="{EBD81C96-1A50-4BCC-B3B2-78075A7EC9E4}">
      <dgm:prSet/>
      <dgm:spPr/>
      <dgm:t>
        <a:bodyPr/>
        <a:lstStyle/>
        <a:p>
          <a:endParaRPr lang="en-US"/>
        </a:p>
      </dgm:t>
    </dgm:pt>
    <dgm:pt modelId="{AF0AFB77-56B8-4465-B37C-AFB975DC082C}" type="sibTrans" cxnId="{EBD81C96-1A50-4BCC-B3B2-78075A7EC9E4}">
      <dgm:prSet/>
      <dgm:spPr/>
      <dgm:t>
        <a:bodyPr/>
        <a:lstStyle/>
        <a:p>
          <a:endParaRPr lang="en-US"/>
        </a:p>
      </dgm:t>
    </dgm:pt>
    <dgm:pt modelId="{6678FB70-AE66-44E2-AAFE-850FCE3E2C60}">
      <dgm:prSet phldrT="[Text]"/>
      <dgm:spPr/>
      <dgm:t>
        <a:bodyPr/>
        <a:lstStyle/>
        <a:p>
          <a:r>
            <a:rPr lang="en-US" dirty="0" smtClean="0"/>
            <a:t>Mobile Technology</a:t>
          </a:r>
          <a:endParaRPr lang="en-US" dirty="0"/>
        </a:p>
      </dgm:t>
    </dgm:pt>
    <dgm:pt modelId="{C3346EEF-1655-44D8-9635-F5E800030A01}" type="parTrans" cxnId="{F413E8DB-82F0-482B-BFAB-8E5CFCA1D30C}">
      <dgm:prSet/>
      <dgm:spPr/>
      <dgm:t>
        <a:bodyPr/>
        <a:lstStyle/>
        <a:p>
          <a:endParaRPr lang="en-US"/>
        </a:p>
      </dgm:t>
    </dgm:pt>
    <dgm:pt modelId="{596E0CD5-A58E-4B4D-89DE-99C93BE62F21}" type="sibTrans" cxnId="{F413E8DB-82F0-482B-BFAB-8E5CFCA1D30C}">
      <dgm:prSet/>
      <dgm:spPr/>
      <dgm:t>
        <a:bodyPr/>
        <a:lstStyle/>
        <a:p>
          <a:endParaRPr lang="en-US"/>
        </a:p>
      </dgm:t>
    </dgm:pt>
    <dgm:pt modelId="{E29C8C1A-ADDE-4479-BCAF-BCB632FF2F28}" type="pres">
      <dgm:prSet presAssocID="{234BFFCF-BC60-40D9-8E32-8E5732FE65B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EDF565-8BB6-4B66-953B-CBE7BF7A9608}" type="pres">
      <dgm:prSet presAssocID="{234BFFCF-BC60-40D9-8E32-8E5732FE65B9}" presName="diamond" presStyleLbl="bgShp" presStyleIdx="0" presStyleCnt="1"/>
      <dgm:spPr/>
    </dgm:pt>
    <dgm:pt modelId="{FA21B49F-57BF-4861-BC6B-EFD49F91BB64}" type="pres">
      <dgm:prSet presAssocID="{234BFFCF-BC60-40D9-8E32-8E5732FE65B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91881-C065-48B1-9010-6C8472AC44CD}" type="pres">
      <dgm:prSet presAssocID="{234BFFCF-BC60-40D9-8E32-8E5732FE65B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62C6-42D9-444E-9137-21C6A6EB2439}" type="pres">
      <dgm:prSet presAssocID="{234BFFCF-BC60-40D9-8E32-8E5732FE65B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9D2415-CFA6-4DCC-BC98-FED4FCEA322E}" type="pres">
      <dgm:prSet presAssocID="{234BFFCF-BC60-40D9-8E32-8E5732FE65B9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F1C509-9C7E-44BC-A9D9-6C8937D6B2D3}" type="presOf" srcId="{F543C9D1-5645-4212-AB34-E7568D94FD5D}" destId="{6D891881-C065-48B1-9010-6C8472AC44CD}" srcOrd="0" destOrd="0" presId="urn:microsoft.com/office/officeart/2005/8/layout/matrix3"/>
    <dgm:cxn modelId="{F413E8DB-82F0-482B-BFAB-8E5CFCA1D30C}" srcId="{234BFFCF-BC60-40D9-8E32-8E5732FE65B9}" destId="{6678FB70-AE66-44E2-AAFE-850FCE3E2C60}" srcOrd="3" destOrd="0" parTransId="{C3346EEF-1655-44D8-9635-F5E800030A01}" sibTransId="{596E0CD5-A58E-4B4D-89DE-99C93BE62F21}"/>
    <dgm:cxn modelId="{AF49BF66-B855-4C0E-9E34-2A5A8F04FD67}" srcId="{234BFFCF-BC60-40D9-8E32-8E5732FE65B9}" destId="{F543C9D1-5645-4212-AB34-E7568D94FD5D}" srcOrd="1" destOrd="0" parTransId="{6807508A-EE29-483B-83BF-1BE4EBFBC8F0}" sibTransId="{B9AC332E-2A7A-4A4F-B3F0-F1BD72AD8DC5}"/>
    <dgm:cxn modelId="{F99DB131-98A7-4C01-8639-EEFBB6AC2326}" srcId="{234BFFCF-BC60-40D9-8E32-8E5732FE65B9}" destId="{8C572DA0-7FF1-4F56-BE2B-9886550947B1}" srcOrd="0" destOrd="0" parTransId="{8EEE8E87-5831-4123-9E27-FA2489F64CC8}" sibTransId="{4120C308-0380-4A67-8D0E-3A057765D5CC}"/>
    <dgm:cxn modelId="{C49C53C9-3E45-490B-AB4A-F31A8284EB4C}" type="presOf" srcId="{234BFFCF-BC60-40D9-8E32-8E5732FE65B9}" destId="{E29C8C1A-ADDE-4479-BCAF-BCB632FF2F28}" srcOrd="0" destOrd="0" presId="urn:microsoft.com/office/officeart/2005/8/layout/matrix3"/>
    <dgm:cxn modelId="{D1DFDF65-5437-41ED-A691-A1893F580F1B}" type="presOf" srcId="{6678FB70-AE66-44E2-AAFE-850FCE3E2C60}" destId="{C49D2415-CFA6-4DCC-BC98-FED4FCEA322E}" srcOrd="0" destOrd="0" presId="urn:microsoft.com/office/officeart/2005/8/layout/matrix3"/>
    <dgm:cxn modelId="{664287DD-40E0-4C45-AB1C-E1A9E8438F98}" type="presOf" srcId="{E68628A7-192F-4CAE-9FB0-0D6235AD065B}" destId="{A96662C6-42D9-444E-9137-21C6A6EB2439}" srcOrd="0" destOrd="0" presId="urn:microsoft.com/office/officeart/2005/8/layout/matrix3"/>
    <dgm:cxn modelId="{A938AFCA-4F8F-408E-A228-9A5D7B8A2C42}" type="presOf" srcId="{8C572DA0-7FF1-4F56-BE2B-9886550947B1}" destId="{FA21B49F-57BF-4861-BC6B-EFD49F91BB64}" srcOrd="0" destOrd="0" presId="urn:microsoft.com/office/officeart/2005/8/layout/matrix3"/>
    <dgm:cxn modelId="{EBD81C96-1A50-4BCC-B3B2-78075A7EC9E4}" srcId="{234BFFCF-BC60-40D9-8E32-8E5732FE65B9}" destId="{E68628A7-192F-4CAE-9FB0-0D6235AD065B}" srcOrd="2" destOrd="0" parTransId="{8BB0B521-E271-444B-9F18-5DCF6CAE7DE2}" sibTransId="{AF0AFB77-56B8-4465-B37C-AFB975DC082C}"/>
    <dgm:cxn modelId="{9F51B144-F1EE-4F79-AD7E-33587330B34F}" type="presParOf" srcId="{E29C8C1A-ADDE-4479-BCAF-BCB632FF2F28}" destId="{59EDF565-8BB6-4B66-953B-CBE7BF7A9608}" srcOrd="0" destOrd="0" presId="urn:microsoft.com/office/officeart/2005/8/layout/matrix3"/>
    <dgm:cxn modelId="{DD862C7D-EC3D-48A9-AF50-57CEC962304B}" type="presParOf" srcId="{E29C8C1A-ADDE-4479-BCAF-BCB632FF2F28}" destId="{FA21B49F-57BF-4861-BC6B-EFD49F91BB64}" srcOrd="1" destOrd="0" presId="urn:microsoft.com/office/officeart/2005/8/layout/matrix3"/>
    <dgm:cxn modelId="{AE75F905-779E-4938-B0C8-190190179D5F}" type="presParOf" srcId="{E29C8C1A-ADDE-4479-BCAF-BCB632FF2F28}" destId="{6D891881-C065-48B1-9010-6C8472AC44CD}" srcOrd="2" destOrd="0" presId="urn:microsoft.com/office/officeart/2005/8/layout/matrix3"/>
    <dgm:cxn modelId="{B7313FCC-3A3C-495B-BB8F-40DFEAFC87F3}" type="presParOf" srcId="{E29C8C1A-ADDE-4479-BCAF-BCB632FF2F28}" destId="{A96662C6-42D9-444E-9137-21C6A6EB2439}" srcOrd="3" destOrd="0" presId="urn:microsoft.com/office/officeart/2005/8/layout/matrix3"/>
    <dgm:cxn modelId="{603AA55D-CFDA-4757-B684-E732B6B58564}" type="presParOf" srcId="{E29C8C1A-ADDE-4479-BCAF-BCB632FF2F28}" destId="{C49D2415-CFA6-4DCC-BC98-FED4FCEA322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328D34-786B-4A1C-9457-AA1776F85C82}" type="doc">
      <dgm:prSet loTypeId="urn:microsoft.com/office/officeart/2005/8/layout/matrix3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D2915C-33CD-4106-8061-7D49D70F6F01}">
      <dgm:prSet phldrT="[Text]" custT="1"/>
      <dgm:spPr/>
      <dgm:t>
        <a:bodyPr/>
        <a:lstStyle/>
        <a:p>
          <a:r>
            <a:rPr lang="en-US" sz="2000" dirty="0" smtClean="0"/>
            <a:t>High Speed Internet Access</a:t>
          </a:r>
          <a:endParaRPr lang="en-US" sz="2000" dirty="0"/>
        </a:p>
      </dgm:t>
    </dgm:pt>
    <dgm:pt modelId="{CD7FD20C-D806-4D57-80B5-7F3C3A120AA7}" type="parTrans" cxnId="{C6827729-7D0F-4476-9EB3-ACBEA5DBB0AB}">
      <dgm:prSet/>
      <dgm:spPr/>
      <dgm:t>
        <a:bodyPr/>
        <a:lstStyle/>
        <a:p>
          <a:endParaRPr lang="en-US"/>
        </a:p>
      </dgm:t>
    </dgm:pt>
    <dgm:pt modelId="{2A1CF236-BF9F-40FC-9652-5EEEC1217EA9}" type="sibTrans" cxnId="{C6827729-7D0F-4476-9EB3-ACBEA5DBB0AB}">
      <dgm:prSet/>
      <dgm:spPr/>
      <dgm:t>
        <a:bodyPr/>
        <a:lstStyle/>
        <a:p>
          <a:endParaRPr lang="en-US"/>
        </a:p>
      </dgm:t>
    </dgm:pt>
    <dgm:pt modelId="{63DE1623-2DD1-429E-929C-FDD01C11284B}">
      <dgm:prSet phldrT="[Text]" custT="1"/>
      <dgm:spPr/>
      <dgm:t>
        <a:bodyPr/>
        <a:lstStyle/>
        <a:p>
          <a:r>
            <a:rPr lang="en-US" sz="2000" dirty="0" smtClean="0"/>
            <a:t>Social Networks with Creative Interests</a:t>
          </a:r>
          <a:endParaRPr lang="en-US" sz="2000" dirty="0"/>
        </a:p>
      </dgm:t>
    </dgm:pt>
    <dgm:pt modelId="{187DF5E1-6B77-4CC6-9AE3-ED7A7A440A88}" type="parTrans" cxnId="{F3EBE4BA-350A-4590-992C-E74C7027A9BF}">
      <dgm:prSet/>
      <dgm:spPr/>
      <dgm:t>
        <a:bodyPr/>
        <a:lstStyle/>
        <a:p>
          <a:endParaRPr lang="en-US"/>
        </a:p>
      </dgm:t>
    </dgm:pt>
    <dgm:pt modelId="{43FAED55-6B5D-4DCD-BB30-1D77AB8BC352}" type="sibTrans" cxnId="{F3EBE4BA-350A-4590-992C-E74C7027A9BF}">
      <dgm:prSet/>
      <dgm:spPr/>
      <dgm:t>
        <a:bodyPr/>
        <a:lstStyle/>
        <a:p>
          <a:endParaRPr lang="en-US"/>
        </a:p>
      </dgm:t>
    </dgm:pt>
    <dgm:pt modelId="{E53E966B-E7BD-4E69-96F0-8C889F32A51B}">
      <dgm:prSet phldrT="[Text]" custT="1"/>
      <dgm:spPr/>
      <dgm:t>
        <a:bodyPr/>
        <a:lstStyle/>
        <a:p>
          <a:r>
            <a:rPr lang="en-US" sz="2000" dirty="0" smtClean="0"/>
            <a:t>Accessible for All Levels </a:t>
          </a:r>
          <a:endParaRPr lang="en-US" sz="2000" dirty="0"/>
        </a:p>
      </dgm:t>
    </dgm:pt>
    <dgm:pt modelId="{CE6CE8E8-AF62-4FEF-A0B8-D3EEE9F81315}" type="parTrans" cxnId="{9D43B091-DBCA-4E93-A10A-FABDB0A4CB3A}">
      <dgm:prSet/>
      <dgm:spPr/>
      <dgm:t>
        <a:bodyPr/>
        <a:lstStyle/>
        <a:p>
          <a:endParaRPr lang="en-US"/>
        </a:p>
      </dgm:t>
    </dgm:pt>
    <dgm:pt modelId="{C6DC2A5D-6956-425C-8600-CA672ED5CB04}" type="sibTrans" cxnId="{9D43B091-DBCA-4E93-A10A-FABDB0A4CB3A}">
      <dgm:prSet/>
      <dgm:spPr/>
      <dgm:t>
        <a:bodyPr/>
        <a:lstStyle/>
        <a:p>
          <a:endParaRPr lang="en-US"/>
        </a:p>
      </dgm:t>
    </dgm:pt>
    <dgm:pt modelId="{88059609-7EDB-426A-94D3-236BDE5F84BD}">
      <dgm:prSet phldrT="[Text]" custT="1"/>
      <dgm:spPr/>
      <dgm:t>
        <a:bodyPr/>
        <a:lstStyle/>
        <a:p>
          <a:r>
            <a:rPr lang="en-US" sz="2000" dirty="0" smtClean="0"/>
            <a:t>Using and Remixing Content </a:t>
          </a:r>
          <a:endParaRPr lang="en-US" sz="2000" dirty="0"/>
        </a:p>
      </dgm:t>
    </dgm:pt>
    <dgm:pt modelId="{6F92D63A-107D-4445-A7BA-8F1C91EE4A81}" type="parTrans" cxnId="{C6DFF728-8F79-4BCF-BE64-4A8E01BE5999}">
      <dgm:prSet/>
      <dgm:spPr/>
      <dgm:t>
        <a:bodyPr/>
        <a:lstStyle/>
        <a:p>
          <a:endParaRPr lang="en-US"/>
        </a:p>
      </dgm:t>
    </dgm:pt>
    <dgm:pt modelId="{73936C07-F167-4FB5-BF60-475C47586AE0}" type="sibTrans" cxnId="{C6DFF728-8F79-4BCF-BE64-4A8E01BE5999}">
      <dgm:prSet/>
      <dgm:spPr/>
      <dgm:t>
        <a:bodyPr/>
        <a:lstStyle/>
        <a:p>
          <a:endParaRPr lang="en-US"/>
        </a:p>
      </dgm:t>
    </dgm:pt>
    <dgm:pt modelId="{5302D3CF-040F-43A6-B960-B23F16BE2E30}" type="pres">
      <dgm:prSet presAssocID="{FB328D34-786B-4A1C-9457-AA1776F85C8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9CB867-A613-4868-9D50-478B703034E6}" type="pres">
      <dgm:prSet presAssocID="{FB328D34-786B-4A1C-9457-AA1776F85C82}" presName="diamond" presStyleLbl="bgShp" presStyleIdx="0" presStyleCnt="1"/>
      <dgm:spPr/>
    </dgm:pt>
    <dgm:pt modelId="{11103FB9-7E42-4883-939C-3A1FFBAA78B8}" type="pres">
      <dgm:prSet presAssocID="{FB328D34-786B-4A1C-9457-AA1776F85C8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49AB3-56BA-418C-B5EC-420710AF72EF}" type="pres">
      <dgm:prSet presAssocID="{FB328D34-786B-4A1C-9457-AA1776F85C8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969A4-D29E-4945-A4B5-06066C73EBE7}" type="pres">
      <dgm:prSet presAssocID="{FB328D34-786B-4A1C-9457-AA1776F85C8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96CAAB-9578-4499-8DAB-3D511EAF7693}" type="pres">
      <dgm:prSet presAssocID="{FB328D34-786B-4A1C-9457-AA1776F85C8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861830-C78D-4A48-A09E-8392CD101987}" type="presOf" srcId="{E7D2915C-33CD-4106-8061-7D49D70F6F01}" destId="{11103FB9-7E42-4883-939C-3A1FFBAA78B8}" srcOrd="0" destOrd="0" presId="urn:microsoft.com/office/officeart/2005/8/layout/matrix3"/>
    <dgm:cxn modelId="{8CBD15B7-2F7D-4E3F-83AC-E9F9B000FDA3}" type="presOf" srcId="{FB328D34-786B-4A1C-9457-AA1776F85C82}" destId="{5302D3CF-040F-43A6-B960-B23F16BE2E30}" srcOrd="0" destOrd="0" presId="urn:microsoft.com/office/officeart/2005/8/layout/matrix3"/>
    <dgm:cxn modelId="{F3EBE4BA-350A-4590-992C-E74C7027A9BF}" srcId="{FB328D34-786B-4A1C-9457-AA1776F85C82}" destId="{63DE1623-2DD1-429E-929C-FDD01C11284B}" srcOrd="1" destOrd="0" parTransId="{187DF5E1-6B77-4CC6-9AE3-ED7A7A440A88}" sibTransId="{43FAED55-6B5D-4DCD-BB30-1D77AB8BC352}"/>
    <dgm:cxn modelId="{D0DD8833-F640-4B73-93A9-730C99EE6111}" type="presOf" srcId="{88059609-7EDB-426A-94D3-236BDE5F84BD}" destId="{6596CAAB-9578-4499-8DAB-3D511EAF7693}" srcOrd="0" destOrd="0" presId="urn:microsoft.com/office/officeart/2005/8/layout/matrix3"/>
    <dgm:cxn modelId="{C6827729-7D0F-4476-9EB3-ACBEA5DBB0AB}" srcId="{FB328D34-786B-4A1C-9457-AA1776F85C82}" destId="{E7D2915C-33CD-4106-8061-7D49D70F6F01}" srcOrd="0" destOrd="0" parTransId="{CD7FD20C-D806-4D57-80B5-7F3C3A120AA7}" sibTransId="{2A1CF236-BF9F-40FC-9652-5EEEC1217EA9}"/>
    <dgm:cxn modelId="{C6DFF728-8F79-4BCF-BE64-4A8E01BE5999}" srcId="{FB328D34-786B-4A1C-9457-AA1776F85C82}" destId="{88059609-7EDB-426A-94D3-236BDE5F84BD}" srcOrd="3" destOrd="0" parTransId="{6F92D63A-107D-4445-A7BA-8F1C91EE4A81}" sibTransId="{73936C07-F167-4FB5-BF60-475C47586AE0}"/>
    <dgm:cxn modelId="{9D43B091-DBCA-4E93-A10A-FABDB0A4CB3A}" srcId="{FB328D34-786B-4A1C-9457-AA1776F85C82}" destId="{E53E966B-E7BD-4E69-96F0-8C889F32A51B}" srcOrd="2" destOrd="0" parTransId="{CE6CE8E8-AF62-4FEF-A0B8-D3EEE9F81315}" sibTransId="{C6DC2A5D-6956-425C-8600-CA672ED5CB04}"/>
    <dgm:cxn modelId="{1FFB3E16-B1EC-4F44-A4FA-64C346A705D7}" type="presOf" srcId="{E53E966B-E7BD-4E69-96F0-8C889F32A51B}" destId="{A1F969A4-D29E-4945-A4B5-06066C73EBE7}" srcOrd="0" destOrd="0" presId="urn:microsoft.com/office/officeart/2005/8/layout/matrix3"/>
    <dgm:cxn modelId="{03F8CB03-DBC3-4A9B-982B-DBC2AEC6391E}" type="presOf" srcId="{63DE1623-2DD1-429E-929C-FDD01C11284B}" destId="{F6A49AB3-56BA-418C-B5EC-420710AF72EF}" srcOrd="0" destOrd="0" presId="urn:microsoft.com/office/officeart/2005/8/layout/matrix3"/>
    <dgm:cxn modelId="{B0343782-0B84-42D8-B152-30CA5F178B5E}" type="presParOf" srcId="{5302D3CF-040F-43A6-B960-B23F16BE2E30}" destId="{989CB867-A613-4868-9D50-478B703034E6}" srcOrd="0" destOrd="0" presId="urn:microsoft.com/office/officeart/2005/8/layout/matrix3"/>
    <dgm:cxn modelId="{8EB033B0-26F2-46CA-8A04-26EAC917BC57}" type="presParOf" srcId="{5302D3CF-040F-43A6-B960-B23F16BE2E30}" destId="{11103FB9-7E42-4883-939C-3A1FFBAA78B8}" srcOrd="1" destOrd="0" presId="urn:microsoft.com/office/officeart/2005/8/layout/matrix3"/>
    <dgm:cxn modelId="{2862055A-5906-4174-8B59-083653714216}" type="presParOf" srcId="{5302D3CF-040F-43A6-B960-B23F16BE2E30}" destId="{F6A49AB3-56BA-418C-B5EC-420710AF72EF}" srcOrd="2" destOrd="0" presId="urn:microsoft.com/office/officeart/2005/8/layout/matrix3"/>
    <dgm:cxn modelId="{C7679CED-C368-4885-9D41-1C25E38FAC32}" type="presParOf" srcId="{5302D3CF-040F-43A6-B960-B23F16BE2E30}" destId="{A1F969A4-D29E-4945-A4B5-06066C73EBE7}" srcOrd="3" destOrd="0" presId="urn:microsoft.com/office/officeart/2005/8/layout/matrix3"/>
    <dgm:cxn modelId="{C18B5E0D-5A6A-433F-BD73-582A30468B6E}" type="presParOf" srcId="{5302D3CF-040F-43A6-B960-B23F16BE2E30}" destId="{6596CAAB-9578-4499-8DAB-3D511EAF769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4BFFCF-BC60-40D9-8E32-8E5732FE65B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C572DA0-7FF1-4F56-BE2B-9886550947B1}">
      <dgm:prSet phldrT="[Text]" custT="1"/>
      <dgm:spPr/>
      <dgm:t>
        <a:bodyPr/>
        <a:lstStyle/>
        <a:p>
          <a:r>
            <a:rPr lang="en-US" sz="2000" b="1" dirty="0" smtClean="0"/>
            <a:t>Modern </a:t>
          </a:r>
          <a:r>
            <a:rPr lang="en-US" sz="2000" b="1" dirty="0" smtClean="0"/>
            <a:t>Musicality</a:t>
          </a:r>
          <a:endParaRPr lang="en-US" sz="2000" b="1" dirty="0"/>
        </a:p>
      </dgm:t>
    </dgm:pt>
    <dgm:pt modelId="{8EEE8E87-5831-4123-9E27-FA2489F64CC8}" type="parTrans" cxnId="{F99DB131-98A7-4C01-8639-EEFBB6AC2326}">
      <dgm:prSet/>
      <dgm:spPr/>
      <dgm:t>
        <a:bodyPr/>
        <a:lstStyle/>
        <a:p>
          <a:endParaRPr lang="en-US"/>
        </a:p>
      </dgm:t>
    </dgm:pt>
    <dgm:pt modelId="{4120C308-0380-4A67-8D0E-3A057765D5CC}" type="sibTrans" cxnId="{F99DB131-98A7-4C01-8639-EEFBB6AC2326}">
      <dgm:prSet/>
      <dgm:spPr/>
      <dgm:t>
        <a:bodyPr/>
        <a:lstStyle/>
        <a:p>
          <a:endParaRPr lang="en-US"/>
        </a:p>
      </dgm:t>
    </dgm:pt>
    <dgm:pt modelId="{F543C9D1-5645-4212-AB34-E7568D94FD5D}">
      <dgm:prSet phldrT="[Text]" custT="1"/>
      <dgm:spPr/>
      <dgm:t>
        <a:bodyPr/>
        <a:lstStyle/>
        <a:p>
          <a:r>
            <a:rPr lang="en-US" sz="2000" b="1" dirty="0" smtClean="0"/>
            <a:t>Recording </a:t>
          </a:r>
          <a:r>
            <a:rPr lang="en-US" sz="2000" b="1" dirty="0" smtClean="0"/>
            <a:t>Techniques</a:t>
          </a:r>
          <a:endParaRPr lang="en-US" sz="2000" b="1" dirty="0"/>
        </a:p>
      </dgm:t>
    </dgm:pt>
    <dgm:pt modelId="{6807508A-EE29-483B-83BF-1BE4EBFBC8F0}" type="parTrans" cxnId="{AF49BF66-B855-4C0E-9E34-2A5A8F04FD67}">
      <dgm:prSet/>
      <dgm:spPr/>
      <dgm:t>
        <a:bodyPr/>
        <a:lstStyle/>
        <a:p>
          <a:endParaRPr lang="en-US"/>
        </a:p>
      </dgm:t>
    </dgm:pt>
    <dgm:pt modelId="{B9AC332E-2A7A-4A4F-B3F0-F1BD72AD8DC5}" type="sibTrans" cxnId="{AF49BF66-B855-4C0E-9E34-2A5A8F04FD67}">
      <dgm:prSet/>
      <dgm:spPr/>
      <dgm:t>
        <a:bodyPr/>
        <a:lstStyle/>
        <a:p>
          <a:endParaRPr lang="en-US"/>
        </a:p>
      </dgm:t>
    </dgm:pt>
    <dgm:pt modelId="{E68628A7-192F-4CAE-9FB0-0D6235AD065B}">
      <dgm:prSet phldrT="[Text]"/>
      <dgm:spPr/>
      <dgm:t>
        <a:bodyPr/>
        <a:lstStyle/>
        <a:p>
          <a:r>
            <a:rPr lang="en-US" b="1" dirty="0" smtClean="0"/>
            <a:t>Collaboration Via File </a:t>
          </a:r>
          <a:r>
            <a:rPr lang="en-US" b="1" dirty="0" smtClean="0"/>
            <a:t>Exchange</a:t>
          </a:r>
          <a:endParaRPr lang="en-US" b="1" dirty="0"/>
        </a:p>
      </dgm:t>
    </dgm:pt>
    <dgm:pt modelId="{8BB0B521-E271-444B-9F18-5DCF6CAE7DE2}" type="parTrans" cxnId="{EBD81C96-1A50-4BCC-B3B2-78075A7EC9E4}">
      <dgm:prSet/>
      <dgm:spPr/>
      <dgm:t>
        <a:bodyPr/>
        <a:lstStyle/>
        <a:p>
          <a:endParaRPr lang="en-US"/>
        </a:p>
      </dgm:t>
    </dgm:pt>
    <dgm:pt modelId="{AF0AFB77-56B8-4465-B37C-AFB975DC082C}" type="sibTrans" cxnId="{EBD81C96-1A50-4BCC-B3B2-78075A7EC9E4}">
      <dgm:prSet/>
      <dgm:spPr/>
      <dgm:t>
        <a:bodyPr/>
        <a:lstStyle/>
        <a:p>
          <a:endParaRPr lang="en-US"/>
        </a:p>
      </dgm:t>
    </dgm:pt>
    <dgm:pt modelId="{6678FB70-AE66-44E2-AAFE-850FCE3E2C60}">
      <dgm:prSet phldrT="[Text]"/>
      <dgm:spPr/>
      <dgm:t>
        <a:bodyPr/>
        <a:lstStyle/>
        <a:p>
          <a:r>
            <a:rPr lang="en-US" b="1" dirty="0" smtClean="0"/>
            <a:t>Native Language of Millennial </a:t>
          </a:r>
          <a:r>
            <a:rPr lang="en-US" b="1" dirty="0" smtClean="0"/>
            <a:t>Generation</a:t>
          </a:r>
          <a:endParaRPr lang="en-US" b="1" dirty="0"/>
        </a:p>
      </dgm:t>
    </dgm:pt>
    <dgm:pt modelId="{C3346EEF-1655-44D8-9635-F5E800030A01}" type="parTrans" cxnId="{F413E8DB-82F0-482B-BFAB-8E5CFCA1D30C}">
      <dgm:prSet/>
      <dgm:spPr/>
      <dgm:t>
        <a:bodyPr/>
        <a:lstStyle/>
        <a:p>
          <a:endParaRPr lang="en-US"/>
        </a:p>
      </dgm:t>
    </dgm:pt>
    <dgm:pt modelId="{596E0CD5-A58E-4B4D-89DE-99C93BE62F21}" type="sibTrans" cxnId="{F413E8DB-82F0-482B-BFAB-8E5CFCA1D30C}">
      <dgm:prSet/>
      <dgm:spPr/>
      <dgm:t>
        <a:bodyPr/>
        <a:lstStyle/>
        <a:p>
          <a:endParaRPr lang="en-US"/>
        </a:p>
      </dgm:t>
    </dgm:pt>
    <dgm:pt modelId="{E29C8C1A-ADDE-4479-BCAF-BCB632FF2F28}" type="pres">
      <dgm:prSet presAssocID="{234BFFCF-BC60-40D9-8E32-8E5732FE65B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EDF565-8BB6-4B66-953B-CBE7BF7A9608}" type="pres">
      <dgm:prSet presAssocID="{234BFFCF-BC60-40D9-8E32-8E5732FE65B9}" presName="diamond" presStyleLbl="bgShp" presStyleIdx="0" presStyleCnt="1"/>
      <dgm:spPr/>
    </dgm:pt>
    <dgm:pt modelId="{FA21B49F-57BF-4861-BC6B-EFD49F91BB64}" type="pres">
      <dgm:prSet presAssocID="{234BFFCF-BC60-40D9-8E32-8E5732FE65B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891881-C065-48B1-9010-6C8472AC44CD}" type="pres">
      <dgm:prSet presAssocID="{234BFFCF-BC60-40D9-8E32-8E5732FE65B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662C6-42D9-444E-9137-21C6A6EB2439}" type="pres">
      <dgm:prSet presAssocID="{234BFFCF-BC60-40D9-8E32-8E5732FE65B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9D2415-CFA6-4DCC-BC98-FED4FCEA322E}" type="pres">
      <dgm:prSet presAssocID="{234BFFCF-BC60-40D9-8E32-8E5732FE65B9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C82678-3FF2-4DD1-AFE5-A54A42F0A6FE}" type="presOf" srcId="{6678FB70-AE66-44E2-AAFE-850FCE3E2C60}" destId="{C49D2415-CFA6-4DCC-BC98-FED4FCEA322E}" srcOrd="0" destOrd="0" presId="urn:microsoft.com/office/officeart/2005/8/layout/matrix3"/>
    <dgm:cxn modelId="{F413E8DB-82F0-482B-BFAB-8E5CFCA1D30C}" srcId="{234BFFCF-BC60-40D9-8E32-8E5732FE65B9}" destId="{6678FB70-AE66-44E2-AAFE-850FCE3E2C60}" srcOrd="3" destOrd="0" parTransId="{C3346EEF-1655-44D8-9635-F5E800030A01}" sibTransId="{596E0CD5-A58E-4B4D-89DE-99C93BE62F21}"/>
    <dgm:cxn modelId="{AF49BF66-B855-4C0E-9E34-2A5A8F04FD67}" srcId="{234BFFCF-BC60-40D9-8E32-8E5732FE65B9}" destId="{F543C9D1-5645-4212-AB34-E7568D94FD5D}" srcOrd="1" destOrd="0" parTransId="{6807508A-EE29-483B-83BF-1BE4EBFBC8F0}" sibTransId="{B9AC332E-2A7A-4A4F-B3F0-F1BD72AD8DC5}"/>
    <dgm:cxn modelId="{F99DB131-98A7-4C01-8639-EEFBB6AC2326}" srcId="{234BFFCF-BC60-40D9-8E32-8E5732FE65B9}" destId="{8C572DA0-7FF1-4F56-BE2B-9886550947B1}" srcOrd="0" destOrd="0" parTransId="{8EEE8E87-5831-4123-9E27-FA2489F64CC8}" sibTransId="{4120C308-0380-4A67-8D0E-3A057765D5CC}"/>
    <dgm:cxn modelId="{1767E0D1-6FA1-42DE-9EA3-D414D3BF2447}" type="presOf" srcId="{234BFFCF-BC60-40D9-8E32-8E5732FE65B9}" destId="{E29C8C1A-ADDE-4479-BCAF-BCB632FF2F28}" srcOrd="0" destOrd="0" presId="urn:microsoft.com/office/officeart/2005/8/layout/matrix3"/>
    <dgm:cxn modelId="{69E7B2BA-8319-45F5-AAC4-5C469579E414}" type="presOf" srcId="{8C572DA0-7FF1-4F56-BE2B-9886550947B1}" destId="{FA21B49F-57BF-4861-BC6B-EFD49F91BB64}" srcOrd="0" destOrd="0" presId="urn:microsoft.com/office/officeart/2005/8/layout/matrix3"/>
    <dgm:cxn modelId="{5CDCA6E3-9765-4FDA-8C07-303F1474133F}" type="presOf" srcId="{E68628A7-192F-4CAE-9FB0-0D6235AD065B}" destId="{A96662C6-42D9-444E-9137-21C6A6EB2439}" srcOrd="0" destOrd="0" presId="urn:microsoft.com/office/officeart/2005/8/layout/matrix3"/>
    <dgm:cxn modelId="{FF9A6353-F20B-439F-9A37-EE2453399107}" type="presOf" srcId="{F543C9D1-5645-4212-AB34-E7568D94FD5D}" destId="{6D891881-C065-48B1-9010-6C8472AC44CD}" srcOrd="0" destOrd="0" presId="urn:microsoft.com/office/officeart/2005/8/layout/matrix3"/>
    <dgm:cxn modelId="{EBD81C96-1A50-4BCC-B3B2-78075A7EC9E4}" srcId="{234BFFCF-BC60-40D9-8E32-8E5732FE65B9}" destId="{E68628A7-192F-4CAE-9FB0-0D6235AD065B}" srcOrd="2" destOrd="0" parTransId="{8BB0B521-E271-444B-9F18-5DCF6CAE7DE2}" sibTransId="{AF0AFB77-56B8-4465-B37C-AFB975DC082C}"/>
    <dgm:cxn modelId="{3F09B9FB-131D-4066-8ED9-CE2C473EF8C1}" type="presParOf" srcId="{E29C8C1A-ADDE-4479-BCAF-BCB632FF2F28}" destId="{59EDF565-8BB6-4B66-953B-CBE7BF7A9608}" srcOrd="0" destOrd="0" presId="urn:microsoft.com/office/officeart/2005/8/layout/matrix3"/>
    <dgm:cxn modelId="{EAC12C96-8716-4A9A-BDD1-3757A428E9D6}" type="presParOf" srcId="{E29C8C1A-ADDE-4479-BCAF-BCB632FF2F28}" destId="{FA21B49F-57BF-4861-BC6B-EFD49F91BB64}" srcOrd="1" destOrd="0" presId="urn:microsoft.com/office/officeart/2005/8/layout/matrix3"/>
    <dgm:cxn modelId="{8FDC617A-E387-4ED2-8F27-EED26DABDA13}" type="presParOf" srcId="{E29C8C1A-ADDE-4479-BCAF-BCB632FF2F28}" destId="{6D891881-C065-48B1-9010-6C8472AC44CD}" srcOrd="2" destOrd="0" presId="urn:microsoft.com/office/officeart/2005/8/layout/matrix3"/>
    <dgm:cxn modelId="{FEC77011-C87B-4AA7-B9C0-AF4F64480F86}" type="presParOf" srcId="{E29C8C1A-ADDE-4479-BCAF-BCB632FF2F28}" destId="{A96662C6-42D9-444E-9137-21C6A6EB2439}" srcOrd="3" destOrd="0" presId="urn:microsoft.com/office/officeart/2005/8/layout/matrix3"/>
    <dgm:cxn modelId="{A7BB8680-8DBE-401F-86AD-AA5AC3406E32}" type="presParOf" srcId="{E29C8C1A-ADDE-4479-BCAF-BCB632FF2F28}" destId="{C49D2415-CFA6-4DCC-BC98-FED4FCEA322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B328D34-786B-4A1C-9457-AA1776F85C82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D2915C-33CD-4106-8061-7D49D70F6F01}">
      <dgm:prSet phldrT="[Text]" custT="1"/>
      <dgm:spPr/>
      <dgm:t>
        <a:bodyPr/>
        <a:lstStyle/>
        <a:p>
          <a:r>
            <a:rPr lang="en-US" sz="2000" b="1" dirty="0" smtClean="0"/>
            <a:t>Networking and Promotion </a:t>
          </a:r>
          <a:endParaRPr lang="en-US" sz="2000" b="1" dirty="0"/>
        </a:p>
      </dgm:t>
    </dgm:pt>
    <dgm:pt modelId="{CD7FD20C-D806-4D57-80B5-7F3C3A120AA7}" type="parTrans" cxnId="{C6827729-7D0F-4476-9EB3-ACBEA5DBB0AB}">
      <dgm:prSet/>
      <dgm:spPr/>
      <dgm:t>
        <a:bodyPr/>
        <a:lstStyle/>
        <a:p>
          <a:endParaRPr lang="en-US"/>
        </a:p>
      </dgm:t>
    </dgm:pt>
    <dgm:pt modelId="{2A1CF236-BF9F-40FC-9652-5EEEC1217EA9}" type="sibTrans" cxnId="{C6827729-7D0F-4476-9EB3-ACBEA5DBB0AB}">
      <dgm:prSet/>
      <dgm:spPr/>
      <dgm:t>
        <a:bodyPr/>
        <a:lstStyle/>
        <a:p>
          <a:endParaRPr lang="en-US"/>
        </a:p>
      </dgm:t>
    </dgm:pt>
    <dgm:pt modelId="{63DE1623-2DD1-429E-929C-FDD01C11284B}">
      <dgm:prSet phldrT="[Text]" custT="1"/>
      <dgm:spPr/>
      <dgm:t>
        <a:bodyPr/>
        <a:lstStyle/>
        <a:p>
          <a:r>
            <a:rPr lang="en-US" sz="2000" b="1" dirty="0" smtClean="0"/>
            <a:t>Democracy of Gender and Race </a:t>
          </a:r>
          <a:endParaRPr lang="en-US" sz="2000" b="1" dirty="0"/>
        </a:p>
      </dgm:t>
    </dgm:pt>
    <dgm:pt modelId="{187DF5E1-6B77-4CC6-9AE3-ED7A7A440A88}" type="parTrans" cxnId="{F3EBE4BA-350A-4590-992C-E74C7027A9BF}">
      <dgm:prSet/>
      <dgm:spPr/>
      <dgm:t>
        <a:bodyPr/>
        <a:lstStyle/>
        <a:p>
          <a:endParaRPr lang="en-US"/>
        </a:p>
      </dgm:t>
    </dgm:pt>
    <dgm:pt modelId="{43FAED55-6B5D-4DCD-BB30-1D77AB8BC352}" type="sibTrans" cxnId="{F3EBE4BA-350A-4590-992C-E74C7027A9BF}">
      <dgm:prSet/>
      <dgm:spPr/>
      <dgm:t>
        <a:bodyPr/>
        <a:lstStyle/>
        <a:p>
          <a:endParaRPr lang="en-US"/>
        </a:p>
      </dgm:t>
    </dgm:pt>
    <dgm:pt modelId="{E53E966B-E7BD-4E69-96F0-8C889F32A51B}">
      <dgm:prSet phldrT="[Text]" custT="1"/>
      <dgm:spPr/>
      <dgm:t>
        <a:bodyPr/>
        <a:lstStyle/>
        <a:p>
          <a:r>
            <a:rPr lang="en-US" sz="2000" b="1" dirty="0" smtClean="0"/>
            <a:t>User and “Indie” Friendly</a:t>
          </a:r>
          <a:endParaRPr lang="en-US" sz="2000" b="1" dirty="0"/>
        </a:p>
      </dgm:t>
    </dgm:pt>
    <dgm:pt modelId="{CE6CE8E8-AF62-4FEF-A0B8-D3EEE9F81315}" type="parTrans" cxnId="{9D43B091-DBCA-4E93-A10A-FABDB0A4CB3A}">
      <dgm:prSet/>
      <dgm:spPr/>
      <dgm:t>
        <a:bodyPr/>
        <a:lstStyle/>
        <a:p>
          <a:endParaRPr lang="en-US"/>
        </a:p>
      </dgm:t>
    </dgm:pt>
    <dgm:pt modelId="{C6DC2A5D-6956-425C-8600-CA672ED5CB04}" type="sibTrans" cxnId="{9D43B091-DBCA-4E93-A10A-FABDB0A4CB3A}">
      <dgm:prSet/>
      <dgm:spPr/>
      <dgm:t>
        <a:bodyPr/>
        <a:lstStyle/>
        <a:p>
          <a:endParaRPr lang="en-US"/>
        </a:p>
      </dgm:t>
    </dgm:pt>
    <dgm:pt modelId="{88059609-7EDB-426A-94D3-236BDE5F84BD}">
      <dgm:prSet phldrT="[Text]" custT="1"/>
      <dgm:spPr/>
      <dgm:t>
        <a:bodyPr/>
        <a:lstStyle/>
        <a:p>
          <a:r>
            <a:rPr lang="en-US" sz="2000" b="1" dirty="0" smtClean="0"/>
            <a:t>Shared Connection Via Technology </a:t>
          </a:r>
          <a:endParaRPr lang="en-US" sz="2000" b="1" dirty="0"/>
        </a:p>
      </dgm:t>
    </dgm:pt>
    <dgm:pt modelId="{6F92D63A-107D-4445-A7BA-8F1C91EE4A81}" type="parTrans" cxnId="{C6DFF728-8F79-4BCF-BE64-4A8E01BE5999}">
      <dgm:prSet/>
      <dgm:spPr/>
      <dgm:t>
        <a:bodyPr/>
        <a:lstStyle/>
        <a:p>
          <a:endParaRPr lang="en-US"/>
        </a:p>
      </dgm:t>
    </dgm:pt>
    <dgm:pt modelId="{73936C07-F167-4FB5-BF60-475C47586AE0}" type="sibTrans" cxnId="{C6DFF728-8F79-4BCF-BE64-4A8E01BE5999}">
      <dgm:prSet/>
      <dgm:spPr/>
      <dgm:t>
        <a:bodyPr/>
        <a:lstStyle/>
        <a:p>
          <a:endParaRPr lang="en-US"/>
        </a:p>
      </dgm:t>
    </dgm:pt>
    <dgm:pt modelId="{5302D3CF-040F-43A6-B960-B23F16BE2E30}" type="pres">
      <dgm:prSet presAssocID="{FB328D34-786B-4A1C-9457-AA1776F85C8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9CB867-A613-4868-9D50-478B703034E6}" type="pres">
      <dgm:prSet presAssocID="{FB328D34-786B-4A1C-9457-AA1776F85C82}" presName="diamond" presStyleLbl="bgShp" presStyleIdx="0" presStyleCnt="1"/>
      <dgm:spPr/>
    </dgm:pt>
    <dgm:pt modelId="{11103FB9-7E42-4883-939C-3A1FFBAA78B8}" type="pres">
      <dgm:prSet presAssocID="{FB328D34-786B-4A1C-9457-AA1776F85C82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A49AB3-56BA-418C-B5EC-420710AF72EF}" type="pres">
      <dgm:prSet presAssocID="{FB328D34-786B-4A1C-9457-AA1776F85C82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969A4-D29E-4945-A4B5-06066C73EBE7}" type="pres">
      <dgm:prSet presAssocID="{FB328D34-786B-4A1C-9457-AA1776F85C82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96CAAB-9578-4499-8DAB-3D511EAF7693}" type="pres">
      <dgm:prSet presAssocID="{FB328D34-786B-4A1C-9457-AA1776F85C82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9BCE6B-A869-42F4-B12F-301011462748}" type="presOf" srcId="{63DE1623-2DD1-429E-929C-FDD01C11284B}" destId="{F6A49AB3-56BA-418C-B5EC-420710AF72EF}" srcOrd="0" destOrd="0" presId="urn:microsoft.com/office/officeart/2005/8/layout/matrix3"/>
    <dgm:cxn modelId="{69D41A49-1114-4449-AE57-9B543A61F8D2}" type="presOf" srcId="{E7D2915C-33CD-4106-8061-7D49D70F6F01}" destId="{11103FB9-7E42-4883-939C-3A1FFBAA78B8}" srcOrd="0" destOrd="0" presId="urn:microsoft.com/office/officeart/2005/8/layout/matrix3"/>
    <dgm:cxn modelId="{F3EBE4BA-350A-4590-992C-E74C7027A9BF}" srcId="{FB328D34-786B-4A1C-9457-AA1776F85C82}" destId="{63DE1623-2DD1-429E-929C-FDD01C11284B}" srcOrd="1" destOrd="0" parTransId="{187DF5E1-6B77-4CC6-9AE3-ED7A7A440A88}" sibTransId="{43FAED55-6B5D-4DCD-BB30-1D77AB8BC352}"/>
    <dgm:cxn modelId="{802B6858-1CE1-4556-85E2-12294FFA3039}" type="presOf" srcId="{FB328D34-786B-4A1C-9457-AA1776F85C82}" destId="{5302D3CF-040F-43A6-B960-B23F16BE2E30}" srcOrd="0" destOrd="0" presId="urn:microsoft.com/office/officeart/2005/8/layout/matrix3"/>
    <dgm:cxn modelId="{C6827729-7D0F-4476-9EB3-ACBEA5DBB0AB}" srcId="{FB328D34-786B-4A1C-9457-AA1776F85C82}" destId="{E7D2915C-33CD-4106-8061-7D49D70F6F01}" srcOrd="0" destOrd="0" parTransId="{CD7FD20C-D806-4D57-80B5-7F3C3A120AA7}" sibTransId="{2A1CF236-BF9F-40FC-9652-5EEEC1217EA9}"/>
    <dgm:cxn modelId="{C6DFF728-8F79-4BCF-BE64-4A8E01BE5999}" srcId="{FB328D34-786B-4A1C-9457-AA1776F85C82}" destId="{88059609-7EDB-426A-94D3-236BDE5F84BD}" srcOrd="3" destOrd="0" parTransId="{6F92D63A-107D-4445-A7BA-8F1C91EE4A81}" sibTransId="{73936C07-F167-4FB5-BF60-475C47586AE0}"/>
    <dgm:cxn modelId="{6099756B-39D7-4671-97DE-C38FB095713F}" type="presOf" srcId="{88059609-7EDB-426A-94D3-236BDE5F84BD}" destId="{6596CAAB-9578-4499-8DAB-3D511EAF7693}" srcOrd="0" destOrd="0" presId="urn:microsoft.com/office/officeart/2005/8/layout/matrix3"/>
    <dgm:cxn modelId="{9D43B091-DBCA-4E93-A10A-FABDB0A4CB3A}" srcId="{FB328D34-786B-4A1C-9457-AA1776F85C82}" destId="{E53E966B-E7BD-4E69-96F0-8C889F32A51B}" srcOrd="2" destOrd="0" parTransId="{CE6CE8E8-AF62-4FEF-A0B8-D3EEE9F81315}" sibTransId="{C6DC2A5D-6956-425C-8600-CA672ED5CB04}"/>
    <dgm:cxn modelId="{E041F9EF-9D0E-4ACE-B245-338FF109AE4C}" type="presOf" srcId="{E53E966B-E7BD-4E69-96F0-8C889F32A51B}" destId="{A1F969A4-D29E-4945-A4B5-06066C73EBE7}" srcOrd="0" destOrd="0" presId="urn:microsoft.com/office/officeart/2005/8/layout/matrix3"/>
    <dgm:cxn modelId="{453BFCE3-1DFA-4355-B0CB-1BAA295599B8}" type="presParOf" srcId="{5302D3CF-040F-43A6-B960-B23F16BE2E30}" destId="{989CB867-A613-4868-9D50-478B703034E6}" srcOrd="0" destOrd="0" presId="urn:microsoft.com/office/officeart/2005/8/layout/matrix3"/>
    <dgm:cxn modelId="{0DFE2D76-75CB-43E7-9F42-AF86307CDD13}" type="presParOf" srcId="{5302D3CF-040F-43A6-B960-B23F16BE2E30}" destId="{11103FB9-7E42-4883-939C-3A1FFBAA78B8}" srcOrd="1" destOrd="0" presId="urn:microsoft.com/office/officeart/2005/8/layout/matrix3"/>
    <dgm:cxn modelId="{10124917-871E-4055-A5D1-95EC957A720C}" type="presParOf" srcId="{5302D3CF-040F-43A6-B960-B23F16BE2E30}" destId="{F6A49AB3-56BA-418C-B5EC-420710AF72EF}" srcOrd="2" destOrd="0" presId="urn:microsoft.com/office/officeart/2005/8/layout/matrix3"/>
    <dgm:cxn modelId="{8B2BFB2D-4F0D-4F1B-A3C0-B1B41BBF80F1}" type="presParOf" srcId="{5302D3CF-040F-43A6-B960-B23F16BE2E30}" destId="{A1F969A4-D29E-4945-A4B5-06066C73EBE7}" srcOrd="3" destOrd="0" presId="urn:microsoft.com/office/officeart/2005/8/layout/matrix3"/>
    <dgm:cxn modelId="{C0DFA488-CE56-4814-97B7-87FCA9BE1F97}" type="presParOf" srcId="{5302D3CF-040F-43A6-B960-B23F16BE2E30}" destId="{6596CAAB-9578-4499-8DAB-3D511EAF7693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401624-18D1-49C8-A2C6-88056254A743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C1AE19-81B6-4018-A329-E72B629174D1}">
      <dgm:prSet phldrT="[Text]" custT="1"/>
      <dgm:spPr/>
      <dgm:t>
        <a:bodyPr/>
        <a:lstStyle/>
        <a:p>
          <a:r>
            <a:rPr lang="en-US" sz="2400" b="1" dirty="0" smtClean="0"/>
            <a:t>Analytical</a:t>
          </a:r>
          <a:endParaRPr lang="en-US" sz="2400" b="1" dirty="0"/>
        </a:p>
      </dgm:t>
    </dgm:pt>
    <dgm:pt modelId="{ED799A72-A630-43DF-A84D-78085F670D18}" type="parTrans" cxnId="{67ADF862-4859-4BF0-8263-8C0293C15E46}">
      <dgm:prSet/>
      <dgm:spPr/>
      <dgm:t>
        <a:bodyPr/>
        <a:lstStyle/>
        <a:p>
          <a:endParaRPr lang="en-US"/>
        </a:p>
      </dgm:t>
    </dgm:pt>
    <dgm:pt modelId="{DB625AF3-3B4C-4FA5-8497-DE8CFB5D22A7}" type="sibTrans" cxnId="{67ADF862-4859-4BF0-8263-8C0293C15E46}">
      <dgm:prSet/>
      <dgm:spPr/>
      <dgm:t>
        <a:bodyPr/>
        <a:lstStyle/>
        <a:p>
          <a:endParaRPr lang="en-US" dirty="0"/>
        </a:p>
      </dgm:t>
    </dgm:pt>
    <dgm:pt modelId="{A6202BD1-451A-4484-8693-4847689C107A}">
      <dgm:prSet phldrT="[Text]" custT="1"/>
      <dgm:spPr/>
      <dgm:t>
        <a:bodyPr/>
        <a:lstStyle/>
        <a:p>
          <a:r>
            <a:rPr lang="en-US" sz="2400" b="1" dirty="0" smtClean="0"/>
            <a:t>Cultural &amp; Creative</a:t>
          </a:r>
          <a:endParaRPr lang="en-US" sz="2400" b="1" dirty="0"/>
        </a:p>
      </dgm:t>
    </dgm:pt>
    <dgm:pt modelId="{DAFCB526-847E-41A9-BD3C-90CD40776499}" type="parTrans" cxnId="{98FA5732-4943-4867-AD4C-ED50338496BF}">
      <dgm:prSet/>
      <dgm:spPr/>
      <dgm:t>
        <a:bodyPr/>
        <a:lstStyle/>
        <a:p>
          <a:endParaRPr lang="en-US"/>
        </a:p>
      </dgm:t>
    </dgm:pt>
    <dgm:pt modelId="{0994E2F8-F982-4AF0-BC0B-FDCBB86E850A}" type="sibTrans" cxnId="{98FA5732-4943-4867-AD4C-ED50338496BF}">
      <dgm:prSet/>
      <dgm:spPr/>
      <dgm:t>
        <a:bodyPr/>
        <a:lstStyle/>
        <a:p>
          <a:endParaRPr lang="en-US" dirty="0"/>
        </a:p>
      </dgm:t>
    </dgm:pt>
    <dgm:pt modelId="{2A4A77DF-2BF9-4011-AF2B-96579E3EDC85}">
      <dgm:prSet phldrT="[Text]" custT="1"/>
      <dgm:spPr/>
      <dgm:t>
        <a:bodyPr/>
        <a:lstStyle/>
        <a:p>
          <a:r>
            <a:rPr lang="en-US" sz="2400" b="1" dirty="0" smtClean="0"/>
            <a:t>Technological</a:t>
          </a:r>
          <a:r>
            <a:rPr lang="en-US" sz="2400" dirty="0" smtClean="0"/>
            <a:t> </a:t>
          </a:r>
          <a:endParaRPr lang="en-US" sz="2400" dirty="0"/>
        </a:p>
      </dgm:t>
    </dgm:pt>
    <dgm:pt modelId="{DD23C28B-44E2-416E-9F1E-DAFD45BB627B}" type="parTrans" cxnId="{C5D57CFC-9A70-44B6-AEC2-6E0D0595161B}">
      <dgm:prSet/>
      <dgm:spPr/>
      <dgm:t>
        <a:bodyPr/>
        <a:lstStyle/>
        <a:p>
          <a:endParaRPr lang="en-US"/>
        </a:p>
      </dgm:t>
    </dgm:pt>
    <dgm:pt modelId="{17E545CB-18F5-4037-9932-130B20130542}" type="sibTrans" cxnId="{C5D57CFC-9A70-44B6-AEC2-6E0D0595161B}">
      <dgm:prSet/>
      <dgm:spPr/>
      <dgm:t>
        <a:bodyPr/>
        <a:lstStyle/>
        <a:p>
          <a:endParaRPr lang="en-US" dirty="0"/>
        </a:p>
      </dgm:t>
    </dgm:pt>
    <dgm:pt modelId="{744E5E45-DECB-4BDD-A787-B554411B5827}" type="pres">
      <dgm:prSet presAssocID="{F0401624-18D1-49C8-A2C6-88056254A743}" presName="Name0" presStyleCnt="0">
        <dgm:presLayoutVars>
          <dgm:dir/>
          <dgm:resizeHandles val="exact"/>
        </dgm:presLayoutVars>
      </dgm:prSet>
      <dgm:spPr/>
    </dgm:pt>
    <dgm:pt modelId="{2956D198-8C58-42DD-8BF2-B119B75B30E5}" type="pres">
      <dgm:prSet presAssocID="{0AC1AE19-81B6-4018-A329-E72B629174D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930E48-485E-4FA2-80FD-1D007FD39E75}" type="pres">
      <dgm:prSet presAssocID="{DB625AF3-3B4C-4FA5-8497-DE8CFB5D22A7}" presName="sibTrans" presStyleLbl="sibTrans2D1" presStyleIdx="0" presStyleCnt="3"/>
      <dgm:spPr/>
    </dgm:pt>
    <dgm:pt modelId="{C860085B-BC05-4596-AA37-030D6443970D}" type="pres">
      <dgm:prSet presAssocID="{DB625AF3-3B4C-4FA5-8497-DE8CFB5D22A7}" presName="connectorText" presStyleLbl="sibTrans2D1" presStyleIdx="0" presStyleCnt="3"/>
      <dgm:spPr/>
    </dgm:pt>
    <dgm:pt modelId="{FD2B5188-A42E-497D-9191-B9E0F65B99D7}" type="pres">
      <dgm:prSet presAssocID="{A6202BD1-451A-4484-8693-4847689C107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67540E-B491-4689-8ED9-2AAD1E21C8F3}" type="pres">
      <dgm:prSet presAssocID="{0994E2F8-F982-4AF0-BC0B-FDCBB86E850A}" presName="sibTrans" presStyleLbl="sibTrans2D1" presStyleIdx="1" presStyleCnt="3"/>
      <dgm:spPr/>
    </dgm:pt>
    <dgm:pt modelId="{716992BB-3118-4C42-A1AF-62A3B51525F3}" type="pres">
      <dgm:prSet presAssocID="{0994E2F8-F982-4AF0-BC0B-FDCBB86E850A}" presName="connectorText" presStyleLbl="sibTrans2D1" presStyleIdx="1" presStyleCnt="3"/>
      <dgm:spPr/>
    </dgm:pt>
    <dgm:pt modelId="{B0556137-CC8D-4BC8-B92C-C2084E98F514}" type="pres">
      <dgm:prSet presAssocID="{2A4A77DF-2BF9-4011-AF2B-96579E3EDC85}" presName="node" presStyleLbl="node1" presStyleIdx="2" presStyleCnt="3">
        <dgm:presLayoutVars>
          <dgm:bulletEnabled val="1"/>
        </dgm:presLayoutVars>
      </dgm:prSet>
      <dgm:spPr/>
    </dgm:pt>
    <dgm:pt modelId="{ECDB7DD0-F1D3-4A47-8535-CBF0728808D5}" type="pres">
      <dgm:prSet presAssocID="{17E545CB-18F5-4037-9932-130B20130542}" presName="sibTrans" presStyleLbl="sibTrans2D1" presStyleIdx="2" presStyleCnt="3"/>
      <dgm:spPr/>
    </dgm:pt>
    <dgm:pt modelId="{A68661B8-5DB4-4BA5-8AEC-9010EB3B4D1A}" type="pres">
      <dgm:prSet presAssocID="{17E545CB-18F5-4037-9932-130B20130542}" presName="connectorText" presStyleLbl="sibTrans2D1" presStyleIdx="2" presStyleCnt="3"/>
      <dgm:spPr/>
    </dgm:pt>
  </dgm:ptLst>
  <dgm:cxnLst>
    <dgm:cxn modelId="{EA59C1EF-00D7-4B95-B878-C7A8697A8F53}" type="presOf" srcId="{17E545CB-18F5-4037-9932-130B20130542}" destId="{A68661B8-5DB4-4BA5-8AEC-9010EB3B4D1A}" srcOrd="1" destOrd="0" presId="urn:microsoft.com/office/officeart/2005/8/layout/cycle7"/>
    <dgm:cxn modelId="{FB57B4A9-17E9-43C1-BADD-3A5A8972EDBC}" type="presOf" srcId="{F0401624-18D1-49C8-A2C6-88056254A743}" destId="{744E5E45-DECB-4BDD-A787-B554411B5827}" srcOrd="0" destOrd="0" presId="urn:microsoft.com/office/officeart/2005/8/layout/cycle7"/>
    <dgm:cxn modelId="{89537130-EDBE-4A80-A268-CFD1A76CB675}" type="presOf" srcId="{A6202BD1-451A-4484-8693-4847689C107A}" destId="{FD2B5188-A42E-497D-9191-B9E0F65B99D7}" srcOrd="0" destOrd="0" presId="urn:microsoft.com/office/officeart/2005/8/layout/cycle7"/>
    <dgm:cxn modelId="{CAED43CB-BC02-4AE0-8E69-D5102ACD6573}" type="presOf" srcId="{0994E2F8-F982-4AF0-BC0B-FDCBB86E850A}" destId="{8167540E-B491-4689-8ED9-2AAD1E21C8F3}" srcOrd="0" destOrd="0" presId="urn:microsoft.com/office/officeart/2005/8/layout/cycle7"/>
    <dgm:cxn modelId="{EBBF0E3A-6ACD-4545-8A38-437DA0365313}" type="presOf" srcId="{DB625AF3-3B4C-4FA5-8497-DE8CFB5D22A7}" destId="{6E930E48-485E-4FA2-80FD-1D007FD39E75}" srcOrd="0" destOrd="0" presId="urn:microsoft.com/office/officeart/2005/8/layout/cycle7"/>
    <dgm:cxn modelId="{975D9B82-5205-4AB2-B26B-01D442088EC4}" type="presOf" srcId="{0AC1AE19-81B6-4018-A329-E72B629174D1}" destId="{2956D198-8C58-42DD-8BF2-B119B75B30E5}" srcOrd="0" destOrd="0" presId="urn:microsoft.com/office/officeart/2005/8/layout/cycle7"/>
    <dgm:cxn modelId="{81438EE8-E2B2-4021-A191-AA89A3F9DABD}" type="presOf" srcId="{17E545CB-18F5-4037-9932-130B20130542}" destId="{ECDB7DD0-F1D3-4A47-8535-CBF0728808D5}" srcOrd="0" destOrd="0" presId="urn:microsoft.com/office/officeart/2005/8/layout/cycle7"/>
    <dgm:cxn modelId="{98227817-51FF-4265-B3CE-918229CC10B1}" type="presOf" srcId="{0994E2F8-F982-4AF0-BC0B-FDCBB86E850A}" destId="{716992BB-3118-4C42-A1AF-62A3B51525F3}" srcOrd="1" destOrd="0" presId="urn:microsoft.com/office/officeart/2005/8/layout/cycle7"/>
    <dgm:cxn modelId="{8E0EEF5B-6F84-47DB-BC9A-1A377CE42115}" type="presOf" srcId="{2A4A77DF-2BF9-4011-AF2B-96579E3EDC85}" destId="{B0556137-CC8D-4BC8-B92C-C2084E98F514}" srcOrd="0" destOrd="0" presId="urn:microsoft.com/office/officeart/2005/8/layout/cycle7"/>
    <dgm:cxn modelId="{67ADF862-4859-4BF0-8263-8C0293C15E46}" srcId="{F0401624-18D1-49C8-A2C6-88056254A743}" destId="{0AC1AE19-81B6-4018-A329-E72B629174D1}" srcOrd="0" destOrd="0" parTransId="{ED799A72-A630-43DF-A84D-78085F670D18}" sibTransId="{DB625AF3-3B4C-4FA5-8497-DE8CFB5D22A7}"/>
    <dgm:cxn modelId="{98FA5732-4943-4867-AD4C-ED50338496BF}" srcId="{F0401624-18D1-49C8-A2C6-88056254A743}" destId="{A6202BD1-451A-4484-8693-4847689C107A}" srcOrd="1" destOrd="0" parTransId="{DAFCB526-847E-41A9-BD3C-90CD40776499}" sibTransId="{0994E2F8-F982-4AF0-BC0B-FDCBB86E850A}"/>
    <dgm:cxn modelId="{C5D57CFC-9A70-44B6-AEC2-6E0D0595161B}" srcId="{F0401624-18D1-49C8-A2C6-88056254A743}" destId="{2A4A77DF-2BF9-4011-AF2B-96579E3EDC85}" srcOrd="2" destOrd="0" parTransId="{DD23C28B-44E2-416E-9F1E-DAFD45BB627B}" sibTransId="{17E545CB-18F5-4037-9932-130B20130542}"/>
    <dgm:cxn modelId="{19D27E9C-201D-4D57-954E-C06E88CF2285}" type="presOf" srcId="{DB625AF3-3B4C-4FA5-8497-DE8CFB5D22A7}" destId="{C860085B-BC05-4596-AA37-030D6443970D}" srcOrd="1" destOrd="0" presId="urn:microsoft.com/office/officeart/2005/8/layout/cycle7"/>
    <dgm:cxn modelId="{D8FEECD3-4095-43B4-AC3E-A9A272463FD0}" type="presParOf" srcId="{744E5E45-DECB-4BDD-A787-B554411B5827}" destId="{2956D198-8C58-42DD-8BF2-B119B75B30E5}" srcOrd="0" destOrd="0" presId="urn:microsoft.com/office/officeart/2005/8/layout/cycle7"/>
    <dgm:cxn modelId="{764CECBB-02F6-48A9-8C23-A2BAAAEEFBF5}" type="presParOf" srcId="{744E5E45-DECB-4BDD-A787-B554411B5827}" destId="{6E930E48-485E-4FA2-80FD-1D007FD39E75}" srcOrd="1" destOrd="0" presId="urn:microsoft.com/office/officeart/2005/8/layout/cycle7"/>
    <dgm:cxn modelId="{F4CB72DC-D941-4BA8-98C1-E89552E01445}" type="presParOf" srcId="{6E930E48-485E-4FA2-80FD-1D007FD39E75}" destId="{C860085B-BC05-4596-AA37-030D6443970D}" srcOrd="0" destOrd="0" presId="urn:microsoft.com/office/officeart/2005/8/layout/cycle7"/>
    <dgm:cxn modelId="{17296A7C-B08B-4E06-A7EB-4DAE95017EA1}" type="presParOf" srcId="{744E5E45-DECB-4BDD-A787-B554411B5827}" destId="{FD2B5188-A42E-497D-9191-B9E0F65B99D7}" srcOrd="2" destOrd="0" presId="urn:microsoft.com/office/officeart/2005/8/layout/cycle7"/>
    <dgm:cxn modelId="{62CF81AB-A46F-4B18-9A32-B6C06604F33E}" type="presParOf" srcId="{744E5E45-DECB-4BDD-A787-B554411B5827}" destId="{8167540E-B491-4689-8ED9-2AAD1E21C8F3}" srcOrd="3" destOrd="0" presId="urn:microsoft.com/office/officeart/2005/8/layout/cycle7"/>
    <dgm:cxn modelId="{3B05137D-14D4-4483-BEA6-2C1421A58414}" type="presParOf" srcId="{8167540E-B491-4689-8ED9-2AAD1E21C8F3}" destId="{716992BB-3118-4C42-A1AF-62A3B51525F3}" srcOrd="0" destOrd="0" presId="urn:microsoft.com/office/officeart/2005/8/layout/cycle7"/>
    <dgm:cxn modelId="{BE8884F1-22F8-42E2-9C24-F966160C672B}" type="presParOf" srcId="{744E5E45-DECB-4BDD-A787-B554411B5827}" destId="{B0556137-CC8D-4BC8-B92C-C2084E98F514}" srcOrd="4" destOrd="0" presId="urn:microsoft.com/office/officeart/2005/8/layout/cycle7"/>
    <dgm:cxn modelId="{25DB559E-470F-4F2B-9917-048333DB3F74}" type="presParOf" srcId="{744E5E45-DECB-4BDD-A787-B554411B5827}" destId="{ECDB7DD0-F1D3-4A47-8535-CBF0728808D5}" srcOrd="5" destOrd="0" presId="urn:microsoft.com/office/officeart/2005/8/layout/cycle7"/>
    <dgm:cxn modelId="{76B6F99A-F6E9-4A63-894E-EB880DCE55CB}" type="presParOf" srcId="{ECDB7DD0-F1D3-4A47-8535-CBF0728808D5}" destId="{A68661B8-5DB4-4BA5-8AEC-9010EB3B4D1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B6BDE-426E-41D4-AA33-DFFB7A213017}">
      <dsp:nvSpPr>
        <dsp:cNvPr id="0" name=""/>
        <dsp:cNvSpPr/>
      </dsp:nvSpPr>
      <dsp:spPr>
        <a:xfrm>
          <a:off x="2895600" y="0"/>
          <a:ext cx="2438400" cy="24384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Shared User Networks</a:t>
          </a:r>
          <a:endParaRPr lang="en-US" sz="2000" b="1" kern="1200" dirty="0"/>
        </a:p>
      </dsp:txBody>
      <dsp:txXfrm>
        <a:off x="3505200" y="1219200"/>
        <a:ext cx="1219200" cy="1219200"/>
      </dsp:txXfrm>
    </dsp:sp>
    <dsp:sp modelId="{1CC34771-89A7-43F1-B3D5-701030C9256E}">
      <dsp:nvSpPr>
        <dsp:cNvPr id="0" name=""/>
        <dsp:cNvSpPr/>
      </dsp:nvSpPr>
      <dsp:spPr>
        <a:xfrm>
          <a:off x="1676399" y="2438400"/>
          <a:ext cx="2438400" cy="24384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Businesses Must Adjust</a:t>
          </a:r>
          <a:endParaRPr lang="en-US" sz="1800" b="1" kern="1200" dirty="0"/>
        </a:p>
      </dsp:txBody>
      <dsp:txXfrm>
        <a:off x="2285999" y="3657600"/>
        <a:ext cx="1219200" cy="1219200"/>
      </dsp:txXfrm>
    </dsp:sp>
    <dsp:sp modelId="{9BEBFF38-8487-4247-8E27-5CBE3334725E}">
      <dsp:nvSpPr>
        <dsp:cNvPr id="0" name=""/>
        <dsp:cNvSpPr/>
      </dsp:nvSpPr>
      <dsp:spPr>
        <a:xfrm rot="10800000">
          <a:off x="2895600" y="2438400"/>
          <a:ext cx="2438400" cy="24384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Rise of the Internet</a:t>
          </a:r>
        </a:p>
      </dsp:txBody>
      <dsp:txXfrm rot="10800000">
        <a:off x="3505200" y="2438400"/>
        <a:ext cx="1219200" cy="1219200"/>
      </dsp:txXfrm>
    </dsp:sp>
    <dsp:sp modelId="{2C0365F1-BBAA-4B3E-ABAA-662C46E9F332}">
      <dsp:nvSpPr>
        <dsp:cNvPr id="0" name=""/>
        <dsp:cNvSpPr/>
      </dsp:nvSpPr>
      <dsp:spPr>
        <a:xfrm>
          <a:off x="4114800" y="2438400"/>
          <a:ext cx="2438400" cy="24384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Buying Habits Change</a:t>
          </a:r>
          <a:endParaRPr lang="en-US" sz="1800" b="1" kern="1200" dirty="0"/>
        </a:p>
      </dsp:txBody>
      <dsp:txXfrm>
        <a:off x="4724400" y="3657600"/>
        <a:ext cx="1219200" cy="1219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DF565-8BB6-4B66-953B-CBE7BF7A9608}">
      <dsp:nvSpPr>
        <dsp:cNvPr id="0" name=""/>
        <dsp:cNvSpPr/>
      </dsp:nvSpPr>
      <dsp:spPr>
        <a:xfrm>
          <a:off x="0" y="495299"/>
          <a:ext cx="4038600" cy="4038600"/>
        </a:xfrm>
        <a:prstGeom prst="diamond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A21B49F-57BF-4861-BC6B-EFD49F91BB64}">
      <dsp:nvSpPr>
        <dsp:cNvPr id="0" name=""/>
        <dsp:cNvSpPr/>
      </dsp:nvSpPr>
      <dsp:spPr>
        <a:xfrm>
          <a:off x="383667" y="878966"/>
          <a:ext cx="1575054" cy="1575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Digital Audio Workstation</a:t>
          </a:r>
          <a:endParaRPr lang="en-US" sz="2000" kern="1200" dirty="0"/>
        </a:p>
      </dsp:txBody>
      <dsp:txXfrm>
        <a:off x="460555" y="955854"/>
        <a:ext cx="1421278" cy="1421278"/>
      </dsp:txXfrm>
    </dsp:sp>
    <dsp:sp modelId="{6D891881-C065-48B1-9010-6C8472AC44CD}">
      <dsp:nvSpPr>
        <dsp:cNvPr id="0" name=""/>
        <dsp:cNvSpPr/>
      </dsp:nvSpPr>
      <dsp:spPr>
        <a:xfrm>
          <a:off x="2079879" y="878966"/>
          <a:ext cx="1575054" cy="1575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USB Microphone and Interface</a:t>
          </a:r>
          <a:endParaRPr lang="en-US" sz="2000" kern="1200" dirty="0"/>
        </a:p>
      </dsp:txBody>
      <dsp:txXfrm>
        <a:off x="2156767" y="955854"/>
        <a:ext cx="1421278" cy="1421278"/>
      </dsp:txXfrm>
    </dsp:sp>
    <dsp:sp modelId="{A96662C6-42D9-444E-9137-21C6A6EB2439}">
      <dsp:nvSpPr>
        <dsp:cNvPr id="0" name=""/>
        <dsp:cNvSpPr/>
      </dsp:nvSpPr>
      <dsp:spPr>
        <a:xfrm>
          <a:off x="383667" y="2575178"/>
          <a:ext cx="1575054" cy="1575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Nonlinear Editing </a:t>
          </a:r>
          <a:endParaRPr lang="en-US" sz="2100" kern="1200" dirty="0"/>
        </a:p>
      </dsp:txBody>
      <dsp:txXfrm>
        <a:off x="460555" y="2652066"/>
        <a:ext cx="1421278" cy="1421278"/>
      </dsp:txXfrm>
    </dsp:sp>
    <dsp:sp modelId="{C49D2415-CFA6-4DCC-BC98-FED4FCEA322E}">
      <dsp:nvSpPr>
        <dsp:cNvPr id="0" name=""/>
        <dsp:cNvSpPr/>
      </dsp:nvSpPr>
      <dsp:spPr>
        <a:xfrm>
          <a:off x="2079879" y="2575178"/>
          <a:ext cx="1575054" cy="1575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Mobile Technology</a:t>
          </a:r>
          <a:endParaRPr lang="en-US" sz="2100" kern="1200" dirty="0"/>
        </a:p>
      </dsp:txBody>
      <dsp:txXfrm>
        <a:off x="2156767" y="2652066"/>
        <a:ext cx="1421278" cy="14212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CB867-A613-4868-9D50-478B703034E6}">
      <dsp:nvSpPr>
        <dsp:cNvPr id="0" name=""/>
        <dsp:cNvSpPr/>
      </dsp:nvSpPr>
      <dsp:spPr>
        <a:xfrm>
          <a:off x="0" y="495299"/>
          <a:ext cx="4038600" cy="4038600"/>
        </a:xfrm>
        <a:prstGeom prst="diamond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1103FB9-7E42-4883-939C-3A1FFBAA78B8}">
      <dsp:nvSpPr>
        <dsp:cNvPr id="0" name=""/>
        <dsp:cNvSpPr/>
      </dsp:nvSpPr>
      <dsp:spPr>
        <a:xfrm>
          <a:off x="383667" y="878966"/>
          <a:ext cx="1575054" cy="1575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High Speed Internet Access</a:t>
          </a:r>
          <a:endParaRPr lang="en-US" sz="2000" kern="1200" dirty="0"/>
        </a:p>
      </dsp:txBody>
      <dsp:txXfrm>
        <a:off x="460555" y="955854"/>
        <a:ext cx="1421278" cy="1421278"/>
      </dsp:txXfrm>
    </dsp:sp>
    <dsp:sp modelId="{F6A49AB3-56BA-418C-B5EC-420710AF72EF}">
      <dsp:nvSpPr>
        <dsp:cNvPr id="0" name=""/>
        <dsp:cNvSpPr/>
      </dsp:nvSpPr>
      <dsp:spPr>
        <a:xfrm>
          <a:off x="2079879" y="878966"/>
          <a:ext cx="1575054" cy="1575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Social Networks with Creative Interests</a:t>
          </a:r>
          <a:endParaRPr lang="en-US" sz="2000" kern="1200" dirty="0"/>
        </a:p>
      </dsp:txBody>
      <dsp:txXfrm>
        <a:off x="2156767" y="955854"/>
        <a:ext cx="1421278" cy="1421278"/>
      </dsp:txXfrm>
    </dsp:sp>
    <dsp:sp modelId="{A1F969A4-D29E-4945-A4B5-06066C73EBE7}">
      <dsp:nvSpPr>
        <dsp:cNvPr id="0" name=""/>
        <dsp:cNvSpPr/>
      </dsp:nvSpPr>
      <dsp:spPr>
        <a:xfrm>
          <a:off x="383667" y="2575178"/>
          <a:ext cx="1575054" cy="1575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Accessible for All Levels </a:t>
          </a:r>
          <a:endParaRPr lang="en-US" sz="2000" kern="1200" dirty="0"/>
        </a:p>
      </dsp:txBody>
      <dsp:txXfrm>
        <a:off x="460555" y="2652066"/>
        <a:ext cx="1421278" cy="1421278"/>
      </dsp:txXfrm>
    </dsp:sp>
    <dsp:sp modelId="{6596CAAB-9578-4499-8DAB-3D511EAF7693}">
      <dsp:nvSpPr>
        <dsp:cNvPr id="0" name=""/>
        <dsp:cNvSpPr/>
      </dsp:nvSpPr>
      <dsp:spPr>
        <a:xfrm>
          <a:off x="2079879" y="2575178"/>
          <a:ext cx="1575054" cy="15750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Using and Remixing Content </a:t>
          </a:r>
          <a:endParaRPr lang="en-US" sz="2000" kern="1200" dirty="0"/>
        </a:p>
      </dsp:txBody>
      <dsp:txXfrm>
        <a:off x="2156767" y="2652066"/>
        <a:ext cx="1421278" cy="14212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DF565-8BB6-4B66-953B-CBE7BF7A9608}">
      <dsp:nvSpPr>
        <dsp:cNvPr id="0" name=""/>
        <dsp:cNvSpPr/>
      </dsp:nvSpPr>
      <dsp:spPr>
        <a:xfrm>
          <a:off x="0" y="495299"/>
          <a:ext cx="4038600" cy="4038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1B49F-57BF-4861-BC6B-EFD49F91BB64}">
      <dsp:nvSpPr>
        <dsp:cNvPr id="0" name=""/>
        <dsp:cNvSpPr/>
      </dsp:nvSpPr>
      <dsp:spPr>
        <a:xfrm>
          <a:off x="383667" y="878966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Modern </a:t>
          </a:r>
          <a:r>
            <a:rPr lang="en-US" sz="2000" b="1" kern="1200" dirty="0" smtClean="0"/>
            <a:t>Musicality</a:t>
          </a:r>
          <a:endParaRPr lang="en-US" sz="2000" b="1" kern="1200" dirty="0"/>
        </a:p>
      </dsp:txBody>
      <dsp:txXfrm>
        <a:off x="460555" y="955854"/>
        <a:ext cx="1421278" cy="1421278"/>
      </dsp:txXfrm>
    </dsp:sp>
    <dsp:sp modelId="{6D891881-C065-48B1-9010-6C8472AC44CD}">
      <dsp:nvSpPr>
        <dsp:cNvPr id="0" name=""/>
        <dsp:cNvSpPr/>
      </dsp:nvSpPr>
      <dsp:spPr>
        <a:xfrm>
          <a:off x="2079879" y="878966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Recording </a:t>
          </a:r>
          <a:r>
            <a:rPr lang="en-US" sz="2000" b="1" kern="1200" dirty="0" smtClean="0"/>
            <a:t>Techniques</a:t>
          </a:r>
          <a:endParaRPr lang="en-US" sz="2000" b="1" kern="1200" dirty="0"/>
        </a:p>
      </dsp:txBody>
      <dsp:txXfrm>
        <a:off x="2156767" y="955854"/>
        <a:ext cx="1421278" cy="1421278"/>
      </dsp:txXfrm>
    </dsp:sp>
    <dsp:sp modelId="{A96662C6-42D9-444E-9137-21C6A6EB2439}">
      <dsp:nvSpPr>
        <dsp:cNvPr id="0" name=""/>
        <dsp:cNvSpPr/>
      </dsp:nvSpPr>
      <dsp:spPr>
        <a:xfrm>
          <a:off x="383667" y="2575178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Collaboration Via File </a:t>
          </a:r>
          <a:r>
            <a:rPr lang="en-US" sz="1800" b="1" kern="1200" dirty="0" smtClean="0"/>
            <a:t>Exchange</a:t>
          </a:r>
          <a:endParaRPr lang="en-US" sz="1800" b="1" kern="1200" dirty="0"/>
        </a:p>
      </dsp:txBody>
      <dsp:txXfrm>
        <a:off x="460555" y="2652066"/>
        <a:ext cx="1421278" cy="1421278"/>
      </dsp:txXfrm>
    </dsp:sp>
    <dsp:sp modelId="{C49D2415-CFA6-4DCC-BC98-FED4FCEA322E}">
      <dsp:nvSpPr>
        <dsp:cNvPr id="0" name=""/>
        <dsp:cNvSpPr/>
      </dsp:nvSpPr>
      <dsp:spPr>
        <a:xfrm>
          <a:off x="2079879" y="2575178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Native Language of Millennial </a:t>
          </a:r>
          <a:r>
            <a:rPr lang="en-US" sz="1800" b="1" kern="1200" dirty="0" smtClean="0"/>
            <a:t>Generation</a:t>
          </a:r>
          <a:endParaRPr lang="en-US" sz="1800" b="1" kern="1200" dirty="0"/>
        </a:p>
      </dsp:txBody>
      <dsp:txXfrm>
        <a:off x="2156767" y="2652066"/>
        <a:ext cx="1421278" cy="14212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9CB867-A613-4868-9D50-478B703034E6}">
      <dsp:nvSpPr>
        <dsp:cNvPr id="0" name=""/>
        <dsp:cNvSpPr/>
      </dsp:nvSpPr>
      <dsp:spPr>
        <a:xfrm>
          <a:off x="0" y="495299"/>
          <a:ext cx="4038600" cy="40386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03FB9-7E42-4883-939C-3A1FFBAA78B8}">
      <dsp:nvSpPr>
        <dsp:cNvPr id="0" name=""/>
        <dsp:cNvSpPr/>
      </dsp:nvSpPr>
      <dsp:spPr>
        <a:xfrm>
          <a:off x="383667" y="878966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Networking and Promotion </a:t>
          </a:r>
          <a:endParaRPr lang="en-US" sz="2000" b="1" kern="1200" dirty="0"/>
        </a:p>
      </dsp:txBody>
      <dsp:txXfrm>
        <a:off x="460555" y="955854"/>
        <a:ext cx="1421278" cy="1421278"/>
      </dsp:txXfrm>
    </dsp:sp>
    <dsp:sp modelId="{F6A49AB3-56BA-418C-B5EC-420710AF72EF}">
      <dsp:nvSpPr>
        <dsp:cNvPr id="0" name=""/>
        <dsp:cNvSpPr/>
      </dsp:nvSpPr>
      <dsp:spPr>
        <a:xfrm>
          <a:off x="2079879" y="878966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Democracy of Gender and Race </a:t>
          </a:r>
          <a:endParaRPr lang="en-US" sz="2000" b="1" kern="1200" dirty="0"/>
        </a:p>
      </dsp:txBody>
      <dsp:txXfrm>
        <a:off x="2156767" y="955854"/>
        <a:ext cx="1421278" cy="1421278"/>
      </dsp:txXfrm>
    </dsp:sp>
    <dsp:sp modelId="{A1F969A4-D29E-4945-A4B5-06066C73EBE7}">
      <dsp:nvSpPr>
        <dsp:cNvPr id="0" name=""/>
        <dsp:cNvSpPr/>
      </dsp:nvSpPr>
      <dsp:spPr>
        <a:xfrm>
          <a:off x="383667" y="2575178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User and “Indie” Friendly</a:t>
          </a:r>
          <a:endParaRPr lang="en-US" sz="2000" b="1" kern="1200" dirty="0"/>
        </a:p>
      </dsp:txBody>
      <dsp:txXfrm>
        <a:off x="460555" y="2652066"/>
        <a:ext cx="1421278" cy="1421278"/>
      </dsp:txXfrm>
    </dsp:sp>
    <dsp:sp modelId="{6596CAAB-9578-4499-8DAB-3D511EAF7693}">
      <dsp:nvSpPr>
        <dsp:cNvPr id="0" name=""/>
        <dsp:cNvSpPr/>
      </dsp:nvSpPr>
      <dsp:spPr>
        <a:xfrm>
          <a:off x="2079879" y="2575178"/>
          <a:ext cx="1575054" cy="15750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Shared Connection Via Technology </a:t>
          </a:r>
          <a:endParaRPr lang="en-US" sz="2000" b="1" kern="1200" dirty="0"/>
        </a:p>
      </dsp:txBody>
      <dsp:txXfrm>
        <a:off x="2156767" y="2652066"/>
        <a:ext cx="1421278" cy="14212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6D198-8C58-42DD-8BF2-B119B75B30E5}">
      <dsp:nvSpPr>
        <dsp:cNvPr id="0" name=""/>
        <dsp:cNvSpPr/>
      </dsp:nvSpPr>
      <dsp:spPr>
        <a:xfrm>
          <a:off x="2028527" y="1040"/>
          <a:ext cx="2038945" cy="10194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Analytical</a:t>
          </a:r>
          <a:endParaRPr lang="en-US" sz="2400" b="1" kern="1200" dirty="0"/>
        </a:p>
      </dsp:txBody>
      <dsp:txXfrm>
        <a:off x="2058386" y="30899"/>
        <a:ext cx="1979227" cy="959754"/>
      </dsp:txXfrm>
    </dsp:sp>
    <dsp:sp modelId="{6E930E48-485E-4FA2-80FD-1D007FD39E75}">
      <dsp:nvSpPr>
        <dsp:cNvPr id="0" name=""/>
        <dsp:cNvSpPr/>
      </dsp:nvSpPr>
      <dsp:spPr>
        <a:xfrm rot="3600000">
          <a:off x="3358607" y="1790092"/>
          <a:ext cx="1062017" cy="35681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465652" y="1861455"/>
        <a:ext cx="847928" cy="214089"/>
      </dsp:txXfrm>
    </dsp:sp>
    <dsp:sp modelId="{FD2B5188-A42E-497D-9191-B9E0F65B99D7}">
      <dsp:nvSpPr>
        <dsp:cNvPr id="0" name=""/>
        <dsp:cNvSpPr/>
      </dsp:nvSpPr>
      <dsp:spPr>
        <a:xfrm>
          <a:off x="3711761" y="2916486"/>
          <a:ext cx="2038945" cy="10194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Cultural &amp; Creative</a:t>
          </a:r>
          <a:endParaRPr lang="en-US" sz="2400" b="1" kern="1200" dirty="0"/>
        </a:p>
      </dsp:txBody>
      <dsp:txXfrm>
        <a:off x="3741620" y="2946345"/>
        <a:ext cx="1979227" cy="959754"/>
      </dsp:txXfrm>
    </dsp:sp>
    <dsp:sp modelId="{8167540E-B491-4689-8ED9-2AAD1E21C8F3}">
      <dsp:nvSpPr>
        <dsp:cNvPr id="0" name=""/>
        <dsp:cNvSpPr/>
      </dsp:nvSpPr>
      <dsp:spPr>
        <a:xfrm rot="10800000">
          <a:off x="2516991" y="3247815"/>
          <a:ext cx="1062017" cy="35681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 rot="10800000">
        <a:off x="2624035" y="3319178"/>
        <a:ext cx="847928" cy="214089"/>
      </dsp:txXfrm>
    </dsp:sp>
    <dsp:sp modelId="{B0556137-CC8D-4BC8-B92C-C2084E98F514}">
      <dsp:nvSpPr>
        <dsp:cNvPr id="0" name=""/>
        <dsp:cNvSpPr/>
      </dsp:nvSpPr>
      <dsp:spPr>
        <a:xfrm>
          <a:off x="345293" y="2916486"/>
          <a:ext cx="2038945" cy="10194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Technological</a:t>
          </a:r>
          <a:r>
            <a:rPr lang="en-US" sz="2400" kern="1200" dirty="0" smtClean="0"/>
            <a:t> </a:t>
          </a:r>
          <a:endParaRPr lang="en-US" sz="2400" kern="1200" dirty="0"/>
        </a:p>
      </dsp:txBody>
      <dsp:txXfrm>
        <a:off x="375152" y="2946345"/>
        <a:ext cx="1979227" cy="959754"/>
      </dsp:txXfrm>
    </dsp:sp>
    <dsp:sp modelId="{ECDB7DD0-F1D3-4A47-8535-CBF0728808D5}">
      <dsp:nvSpPr>
        <dsp:cNvPr id="0" name=""/>
        <dsp:cNvSpPr/>
      </dsp:nvSpPr>
      <dsp:spPr>
        <a:xfrm rot="18000000">
          <a:off x="1675374" y="1790092"/>
          <a:ext cx="1062017" cy="356815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1782419" y="1861455"/>
        <a:ext cx="847928" cy="21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9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20146E-CF1A-4583-98B6-6D7ACBF02269}" type="datetimeFigureOut">
              <a:rPr lang="en-US"/>
              <a:pPr>
                <a:defRPr/>
              </a:pPr>
              <a:t>6/9/2015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3A0EB0D-8444-4B4B-9019-C0E437F6ED0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2005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293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66EEC4-3478-4625-A8AC-B3F404598317}" type="datetimeFigureOut">
              <a:rPr lang="en-US"/>
              <a:pPr>
                <a:defRPr/>
              </a:pPr>
              <a:t>6/9/2015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29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7D0E5DF-9C4A-43FA-A564-3E749314F3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4874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_smal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650" y="6072188"/>
            <a:ext cx="5730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cover_foote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9220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logo_smal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650" y="6072188"/>
            <a:ext cx="5730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3"/>
          <p:cNvSpPr txBox="1"/>
          <p:nvPr userDrawn="1"/>
        </p:nvSpPr>
        <p:spPr>
          <a:xfrm>
            <a:off x="142875" y="6548438"/>
            <a:ext cx="33782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i="1" dirty="0">
                <a:solidFill>
                  <a:srgbClr val="003E8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  <p:sp>
        <p:nvSpPr>
          <p:cNvPr id="8" name="Rounded Rectangle 6"/>
          <p:cNvSpPr/>
          <p:nvPr userDrawn="1"/>
        </p:nvSpPr>
        <p:spPr>
          <a:xfrm>
            <a:off x="1104900" y="1293813"/>
            <a:ext cx="6934200" cy="3352800"/>
          </a:xfrm>
          <a:prstGeom prst="roundRect">
            <a:avLst>
              <a:gd name="adj" fmla="val 6764"/>
            </a:avLst>
          </a:prstGeom>
          <a:gradFill>
            <a:gsLst>
              <a:gs pos="100000">
                <a:srgbClr val="003E8A">
                  <a:lumMod val="93000"/>
                  <a:lumOff val="7000"/>
                </a:srgbClr>
              </a:gs>
              <a:gs pos="1667">
                <a:srgbClr val="003E8A">
                  <a:lumMod val="93000"/>
                  <a:lumOff val="7000"/>
                </a:srgbClr>
              </a:gs>
              <a:gs pos="50000">
                <a:srgbClr val="003E8A">
                  <a:lumMod val="93000"/>
                  <a:lumOff val="7000"/>
                  <a:alpha val="0"/>
                </a:srgbClr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1981201"/>
            <a:ext cx="6553200" cy="1447799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Inspiring Music Composition with Logic Pro and </a:t>
            </a:r>
            <a:r>
              <a:rPr lang="en-US" dirty="0" err="1" smtClean="0"/>
              <a:t>Propellerhead’s</a:t>
            </a:r>
            <a:r>
              <a:rPr lang="en-US" dirty="0" smtClean="0"/>
              <a:t> Reason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505200"/>
            <a:ext cx="6400800" cy="1447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500" b="0" kern="1200" baseline="30000" dirty="0">
                <a:solidFill>
                  <a:srgbClr val="BFD72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College Music Society – 36th Northeast Regional Conference</a:t>
            </a:r>
          </a:p>
          <a:p>
            <a:r>
              <a:rPr lang="en-US" dirty="0" smtClean="0"/>
              <a:t>Boston University</a:t>
            </a:r>
          </a:p>
          <a:p>
            <a:r>
              <a:rPr lang="en-US" dirty="0" smtClean="0"/>
              <a:t>March 20,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22059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46" indent="0">
              <a:buNone/>
              <a:defRPr sz="2800"/>
            </a:lvl2pPr>
            <a:lvl3pPr marL="914293" indent="0">
              <a:buNone/>
              <a:defRPr sz="2400"/>
            </a:lvl3pPr>
            <a:lvl4pPr marL="1371440" indent="0">
              <a:buNone/>
              <a:defRPr sz="2000"/>
            </a:lvl4pPr>
            <a:lvl5pPr marL="1828586" indent="0">
              <a:buNone/>
              <a:defRPr sz="2000"/>
            </a:lvl5pPr>
            <a:lvl6pPr marL="2285733" indent="0">
              <a:buNone/>
              <a:defRPr sz="2000"/>
            </a:lvl6pPr>
            <a:lvl7pPr marL="2742879" indent="0">
              <a:buNone/>
              <a:defRPr sz="2000"/>
            </a:lvl7pPr>
            <a:lvl8pPr marL="3200026" indent="0">
              <a:buNone/>
              <a:defRPr sz="2000"/>
            </a:lvl8pPr>
            <a:lvl9pPr marL="3657172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5" name="Title 1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229600" cy="639762"/>
          </a:xfrm>
          <a:prstGeom prst="rect">
            <a:avLst/>
          </a:prstGeom>
          <a:gradFill>
            <a:gsLst>
              <a:gs pos="100000">
                <a:srgbClr val="003E8A">
                  <a:lumMod val="93000"/>
                  <a:lumOff val="7000"/>
                </a:srgbClr>
              </a:gs>
              <a:gs pos="1667">
                <a:srgbClr val="003E8A">
                  <a:lumMod val="93000"/>
                  <a:lumOff val="7000"/>
                </a:srgbClr>
              </a:gs>
              <a:gs pos="50000">
                <a:srgbClr val="003E8A">
                  <a:lumMod val="93000"/>
                  <a:lumOff val="7000"/>
                  <a:alpha val="0"/>
                </a:srgbClr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FontTx/>
              <a:buNone/>
              <a:defRPr lang="en-US" sz="3000" b="1" baseline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5668962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500" b="0" i="0" u="none" strike="noStrike" kern="1200" cap="none" spc="0" normalizeH="0" baseline="0" dirty="0" smtClean="0">
                <a:ln>
                  <a:noFill/>
                </a:ln>
                <a:solidFill>
                  <a:srgbClr val="BFD72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243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29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BD078DB2-3882-4F91-BC5F-3945A65C10E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1895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29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C389B4FF-27A2-47BE-B614-AB479825D53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5318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Anim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over_foot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5213"/>
            <a:ext cx="9220200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3"/>
          <p:cNvSpPr txBox="1"/>
          <p:nvPr userDrawn="1"/>
        </p:nvSpPr>
        <p:spPr>
          <a:xfrm>
            <a:off x="142875" y="6548438"/>
            <a:ext cx="33782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i="1" dirty="0">
                <a:solidFill>
                  <a:srgbClr val="003E8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1104900" y="1752600"/>
            <a:ext cx="6934200" cy="3352800"/>
          </a:xfrm>
          <a:prstGeom prst="roundRect">
            <a:avLst>
              <a:gd name="adj" fmla="val 6764"/>
            </a:avLst>
          </a:prstGeom>
          <a:gradFill>
            <a:gsLst>
              <a:gs pos="100000">
                <a:srgbClr val="003E8A">
                  <a:lumMod val="93000"/>
                  <a:lumOff val="7000"/>
                </a:srgbClr>
              </a:gs>
              <a:gs pos="1667">
                <a:srgbClr val="003E8A">
                  <a:lumMod val="93000"/>
                  <a:lumOff val="7000"/>
                </a:srgbClr>
              </a:gs>
              <a:gs pos="50000">
                <a:srgbClr val="003E8A">
                  <a:lumMod val="93000"/>
                  <a:lumOff val="7000"/>
                  <a:alpha val="0"/>
                </a:srgbClr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" name="Picture 8" descr="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5907088"/>
            <a:ext cx="685800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logo_smal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02325"/>
            <a:ext cx="685800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81201"/>
            <a:ext cx="6553200" cy="1447799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000" b="1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447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500" b="0" kern="1200" dirty="0">
                <a:solidFill>
                  <a:srgbClr val="BFD72E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921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00"/>
                            </p:stCondLst>
                            <p:childTnLst>
                              <p:par>
                                <p:cTn id="9" presetID="2" presetClass="exit" presetSubtype="4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mp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400" fill="hold"/>
                                        <p:tgtEl>
                                          <p:spTgt spid="4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  <a:prstGeom prst="rect">
            <a:avLst/>
          </a:prstGeom>
        </p:spPr>
        <p:txBody>
          <a:bodyPr/>
          <a:lstStyle>
            <a:lvl1pPr marL="342860" indent="-342860">
              <a:buFontTx/>
              <a:buBlip>
                <a:blip r:embed="rId2"/>
              </a:buBlip>
              <a:defRPr sz="25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863" indent="-285717">
              <a:buClr>
                <a:srgbClr val="24B0E3"/>
              </a:buClr>
              <a:buFont typeface="Arial" pitchFamily="34" charset="0"/>
              <a:buChar char="•"/>
              <a:defRPr sz="22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2867" indent="-228573">
              <a:buClr>
                <a:schemeClr val="bg1"/>
              </a:buClr>
              <a:buFont typeface="Arial" pitchFamily="34" charset="0"/>
              <a:buChar char="•"/>
              <a:defRPr sz="2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gradFill>
            <a:gsLst>
              <a:gs pos="100000">
                <a:srgbClr val="003E8A">
                  <a:lumMod val="93000"/>
                  <a:lumOff val="7000"/>
                </a:srgbClr>
              </a:gs>
              <a:gs pos="1667">
                <a:srgbClr val="003E8A">
                  <a:lumMod val="93000"/>
                  <a:lumOff val="7000"/>
                </a:srgbClr>
              </a:gs>
              <a:gs pos="50000">
                <a:srgbClr val="003E8A">
                  <a:lumMod val="93000"/>
                  <a:lumOff val="7000"/>
                  <a:alpha val="0"/>
                </a:srgbClr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FontTx/>
              <a:buNone/>
              <a:defRPr lang="en-US" sz="3000" b="1" baseline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300" b="0" i="0" u="none" strike="noStrike" kern="1200" cap="none" spc="0" normalizeH="0" baseline="0" dirty="0" smtClean="0">
                <a:ln>
                  <a:noFill/>
                </a:ln>
                <a:solidFill>
                  <a:srgbClr val="BFD72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57557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639762"/>
          </a:xfrm>
          <a:prstGeom prst="rect">
            <a:avLst/>
          </a:prstGeom>
          <a:gradFill>
            <a:gsLst>
              <a:gs pos="100000">
                <a:srgbClr val="003E8A">
                  <a:lumMod val="93000"/>
                  <a:lumOff val="7000"/>
                </a:srgbClr>
              </a:gs>
              <a:gs pos="1667">
                <a:srgbClr val="003E8A">
                  <a:lumMod val="93000"/>
                  <a:lumOff val="7000"/>
                </a:srgbClr>
              </a:gs>
              <a:gs pos="50000">
                <a:srgbClr val="003E8A">
                  <a:lumMod val="93000"/>
                  <a:lumOff val="7000"/>
                  <a:alpha val="0"/>
                </a:srgbClr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FontTx/>
              <a:buNone/>
              <a:defRPr lang="en-US" sz="3000" b="1" baseline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3611562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500" b="0" i="0" u="none" strike="noStrike" kern="1200" cap="none" spc="0" normalizeH="0" baseline="0" dirty="0" smtClean="0">
                <a:ln>
                  <a:noFill/>
                </a:ln>
                <a:solidFill>
                  <a:srgbClr val="BFD72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653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5029199"/>
          </a:xfrm>
          <a:prstGeom prst="rect">
            <a:avLst/>
          </a:prstGeom>
        </p:spPr>
        <p:txBody>
          <a:bodyPr/>
          <a:lstStyle>
            <a:lvl1pPr>
              <a:defRPr lang="en-US" sz="25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2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5029199"/>
          </a:xfrm>
          <a:prstGeom prst="rect">
            <a:avLst/>
          </a:prstGeom>
        </p:spPr>
        <p:txBody>
          <a:bodyPr/>
          <a:lstStyle>
            <a:lvl1pPr>
              <a:defRPr lang="en-US" sz="25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2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gradFill>
            <a:gsLst>
              <a:gs pos="100000">
                <a:srgbClr val="003E8A">
                  <a:lumMod val="93000"/>
                  <a:lumOff val="7000"/>
                </a:srgbClr>
              </a:gs>
              <a:gs pos="1667">
                <a:srgbClr val="003E8A">
                  <a:lumMod val="93000"/>
                  <a:lumOff val="7000"/>
                </a:srgbClr>
              </a:gs>
              <a:gs pos="50000">
                <a:srgbClr val="003E8A">
                  <a:lumMod val="93000"/>
                  <a:lumOff val="7000"/>
                  <a:alpha val="0"/>
                </a:srgbClr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FontTx/>
              <a:buNone/>
              <a:defRPr lang="en-US" sz="3000" b="1" baseline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500" b="0" i="0" u="none" strike="noStrike" kern="1200" cap="none" spc="0" normalizeH="0" baseline="0" dirty="0" smtClean="0">
                <a:ln>
                  <a:noFill/>
                </a:ln>
                <a:solidFill>
                  <a:srgbClr val="BFD72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932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5029199"/>
          </a:xfrm>
          <a:prstGeom prst="rect">
            <a:avLst/>
          </a:prstGeom>
        </p:spPr>
        <p:txBody>
          <a:bodyPr/>
          <a:lstStyle>
            <a:lvl1pPr>
              <a:defRPr lang="en-US" sz="25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2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5029199"/>
          </a:xfrm>
          <a:prstGeom prst="rect">
            <a:avLst/>
          </a:prstGeom>
        </p:spPr>
        <p:txBody>
          <a:bodyPr/>
          <a:lstStyle>
            <a:lvl1pPr>
              <a:defRPr lang="en-US" sz="25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lang="en-US" sz="22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lang="en-US" sz="20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lang="en-US" sz="180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lang="en-US" sz="16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gradFill>
            <a:gsLst>
              <a:gs pos="100000">
                <a:srgbClr val="003E8A">
                  <a:lumMod val="93000"/>
                  <a:lumOff val="7000"/>
                </a:srgbClr>
              </a:gs>
              <a:gs pos="1667">
                <a:srgbClr val="003E8A">
                  <a:lumMod val="93000"/>
                  <a:lumOff val="7000"/>
                </a:srgbClr>
              </a:gs>
              <a:gs pos="50000">
                <a:srgbClr val="003E8A">
                  <a:lumMod val="93000"/>
                  <a:lumOff val="7000"/>
                  <a:alpha val="0"/>
                </a:srgbClr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FontTx/>
              <a:buNone/>
              <a:defRPr lang="en-US" sz="3000" b="1" baseline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500" b="0" i="0" u="none" strike="noStrike" kern="1200" cap="none" spc="0" normalizeH="0" baseline="0" dirty="0" smtClean="0">
                <a:ln>
                  <a:noFill/>
                </a:ln>
                <a:solidFill>
                  <a:srgbClr val="BFD72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55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gradFill>
            <a:gsLst>
              <a:gs pos="100000">
                <a:srgbClr val="003E8A">
                  <a:lumMod val="93000"/>
                  <a:lumOff val="7000"/>
                </a:srgbClr>
              </a:gs>
              <a:gs pos="1667">
                <a:srgbClr val="003E8A">
                  <a:lumMod val="93000"/>
                  <a:lumOff val="7000"/>
                </a:srgbClr>
              </a:gs>
              <a:gs pos="50000">
                <a:srgbClr val="003E8A">
                  <a:lumMod val="93000"/>
                  <a:lumOff val="7000"/>
                  <a:alpha val="0"/>
                </a:srgbClr>
              </a:gs>
            </a:gsLst>
            <a:lin ang="0" scaled="0"/>
          </a:gradFill>
          <a:ln>
            <a:noFill/>
          </a:ln>
          <a:effectLst>
            <a:outerShdw blurRad="1270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FontTx/>
              <a:buNone/>
              <a:defRPr lang="en-US" sz="3000" b="1" baseline="0">
                <a:solidFill>
                  <a:schemeClr val="l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57200" y="990600"/>
            <a:ext cx="8229600" cy="5334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kumimoji="0" lang="en-US" sz="2500" b="0" i="0" u="none" strike="noStrike" kern="1200" cap="none" spc="0" normalizeH="0" baseline="0" dirty="0" smtClean="0">
                <a:ln>
                  <a:noFill/>
                </a:ln>
                <a:solidFill>
                  <a:srgbClr val="BFD72E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744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266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defTabSz="91429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9AA95567-004C-4341-8010-0DB26C61FF8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8272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UML\Powerpoint Redesign\images\logo_small_safe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650" y="6072188"/>
            <a:ext cx="576263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05800" y="5900738"/>
            <a:ext cx="685800" cy="820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3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2875" y="6553200"/>
            <a:ext cx="3378200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9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i="1" dirty="0">
                <a:solidFill>
                  <a:srgbClr val="A7BFE7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Learning with Purpose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4" r:id="rId9"/>
    <p:sldLayoutId id="2147483660" r:id="rId10"/>
    <p:sldLayoutId id="2147483665" r:id="rId11"/>
    <p:sldLayoutId id="2147483666" r:id="rId12"/>
  </p:sldLayoutIdLst>
  <p:timing>
    <p:tnLst>
      <p:par>
        <p:cTn id="1" dur="indefinite" restart="never" nodeType="tmRoot"/>
      </p:par>
    </p:tnLst>
  </p:timing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jea.org/v12n6/" TargetMode="External"/><Relationship Id="rId2" Type="http://schemas.openxmlformats.org/officeDocument/2006/relationships/hyperlink" Target="http://artsonline2.tki.org.nz/documents/TeachingComposing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dl.acm.org/citation.cfm?id=1940870" TargetMode="External"/><Relationship Id="rId5" Type="http://schemas.openxmlformats.org/officeDocument/2006/relationships/hyperlink" Target="http://www.aes.org/e-lib/browse.cfm?elib=16840" TargetMode="External"/><Relationship Id="rId4" Type="http://schemas.openxmlformats.org/officeDocument/2006/relationships/hyperlink" Target="http://eprints.ioe.ac.uk/1108/1/Green2006Popular101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j.dancecult.net/index.php/dancecult/article/viewFile/369/459" TargetMode="External"/><Relationship Id="rId2" Type="http://schemas.openxmlformats.org/officeDocument/2006/relationships/hyperlink" Target="http://alturl.com/5wy4e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ms-net.theams.us/ojs/index.php/jmhp/article/viewFile/52/87" TargetMode="External"/><Relationship Id="rId5" Type="http://schemas.openxmlformats.org/officeDocument/2006/relationships/hyperlink" Target="http://www.soundonsound.com/sos/apr11/articles/listen-and-learn.htm" TargetMode="External"/><Relationship Id="rId4" Type="http://schemas.openxmlformats.org/officeDocument/2006/relationships/hyperlink" Target="http://www.smcnetwork.org/system/files/smc2011_submission_82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mt.sagepub.com/content/25/2/49.full.pdf" TargetMode="External"/><Relationship Id="rId2" Type="http://schemas.openxmlformats.org/officeDocument/2006/relationships/hyperlink" Target="http://samples.sainsburysebooks.co.uk/9781317748731_sample_677862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ieeexplore.ieee.org/xpl/mostRecentIssue.jsp?punumber=4591409" TargetMode="External"/><Relationship Id="rId5" Type="http://schemas.openxmlformats.org/officeDocument/2006/relationships/hyperlink" Target="http://www.ijiet.org/papers/443-EI0034.pdf" TargetMode="External"/><Relationship Id="rId4" Type="http://schemas.openxmlformats.org/officeDocument/2006/relationships/hyperlink" Target="http://mej.sagepub.com/content/99/4/29.abstrac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9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81201"/>
            <a:ext cx="6553200" cy="838199"/>
          </a:xfrm>
        </p:spPr>
        <p:txBody>
          <a:bodyPr>
            <a:normAutofit fontScale="90000"/>
          </a:bodyPr>
          <a:lstStyle/>
          <a:p>
            <a:r>
              <a:rPr lang="en-US" sz="2800" b="0" dirty="0"/>
              <a:t/>
            </a:r>
            <a:br>
              <a:rPr lang="en-US" sz="2800" b="0" dirty="0"/>
            </a:br>
            <a:r>
              <a:rPr lang="en-US" sz="2800" b="0" dirty="0"/>
              <a:t> </a:t>
            </a:r>
            <a:r>
              <a:rPr lang="en-US" sz="2200" dirty="0"/>
              <a:t>Multitrack Session Analysis: A Framework for Building Popular Music Literacy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5240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APME Conference</a:t>
            </a:r>
          </a:p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Miami – Frost School of Music </a:t>
            </a:r>
          </a:p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A. Walzer 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Assistant Professor of Composition and New Media 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University of Massachusetts Lowell </a:t>
            </a: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6-12-15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4550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spcBef>
                <a:spcPts val="0"/>
              </a:spcBef>
              <a:buNone/>
            </a:pPr>
            <a:r>
              <a:rPr lang="en-US" sz="1200" dirty="0"/>
              <a:t>Berkley, R. (2001). Why is teaching composing so challenging? A survey of classroom observation and </a:t>
            </a:r>
            <a:r>
              <a:rPr lang="en-US" sz="1200" dirty="0" smtClean="0"/>
              <a:t>teachers</a:t>
            </a:r>
            <a:r>
              <a:rPr lang="en-US" sz="1200" dirty="0"/>
              <a:t>' opinions. British Journal of Music Education, 18(2), 119-138. Retrieved June 2, 2015, from </a:t>
            </a:r>
            <a:r>
              <a:rPr lang="en-US" sz="1200" dirty="0">
                <a:hlinkClick r:id="rId2"/>
              </a:rPr>
              <a:t>http://artsonline2.tki.org.nz/documents/TeachingComposing.pdf</a:t>
            </a:r>
            <a:r>
              <a:rPr lang="en-US" sz="1200" dirty="0" smtClean="0"/>
              <a:t>.</a:t>
            </a:r>
          </a:p>
          <a:p>
            <a:pPr marL="0" indent="-45720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-457200">
              <a:spcBef>
                <a:spcPts val="0"/>
              </a:spcBef>
              <a:buNone/>
            </a:pPr>
            <a:r>
              <a:rPr lang="en-US" sz="1200" dirty="0"/>
              <a:t>Cayari, C. (2011). The YouTube effect: How YouTube has provided new ways to consume, create, and share music. </a:t>
            </a:r>
            <a:r>
              <a:rPr lang="en-US" sz="1200" i="1" dirty="0"/>
              <a:t>International Journal of Education &amp; the Arts, 12</a:t>
            </a:r>
            <a:r>
              <a:rPr lang="en-US" sz="1200" dirty="0"/>
              <a:t>(6), 1-30. Retrieved June 3, 2015, from </a:t>
            </a:r>
            <a:r>
              <a:rPr lang="en-US" sz="1200" dirty="0">
                <a:hlinkClick r:id="rId3"/>
              </a:rPr>
              <a:t>http://www.ijea.org/v12n6</a:t>
            </a:r>
            <a:r>
              <a:rPr lang="en-US" sz="1200" dirty="0" smtClean="0">
                <a:hlinkClick r:id="rId3"/>
              </a:rPr>
              <a:t>/</a:t>
            </a:r>
            <a:r>
              <a:rPr lang="en-US" sz="1200" dirty="0" smtClean="0"/>
              <a:t> .</a:t>
            </a:r>
          </a:p>
          <a:p>
            <a:pPr marL="0" indent="-457200">
              <a:spcBef>
                <a:spcPts val="0"/>
              </a:spcBef>
              <a:buNone/>
            </a:pPr>
            <a:endParaRPr lang="en-US" sz="1200" dirty="0"/>
          </a:p>
          <a:p>
            <a:pPr marL="0" indent="-457200">
              <a:spcBef>
                <a:spcPts val="0"/>
              </a:spcBef>
              <a:buNone/>
            </a:pPr>
            <a:r>
              <a:rPr lang="en-US" sz="1200" dirty="0"/>
              <a:t>Green, L. (2006). Popular music education in and for itself, and for "other music": Current research in the classroom. </a:t>
            </a:r>
            <a:r>
              <a:rPr lang="en-US" sz="1200" i="1" dirty="0"/>
              <a:t>International Journal of Music Education, 24</a:t>
            </a:r>
            <a:r>
              <a:rPr lang="en-US" sz="1200" dirty="0"/>
              <a:t>(2), 101-118. Retrieved March 30, 2015, from </a:t>
            </a:r>
            <a:r>
              <a:rPr lang="en-US" sz="1200" dirty="0">
                <a:hlinkClick r:id="rId4"/>
              </a:rPr>
              <a:t>http://eprints.ioe.ac.uk/1108/1/Green2006Popular101.pdf</a:t>
            </a:r>
            <a:r>
              <a:rPr lang="en-US" sz="1200" dirty="0" smtClean="0"/>
              <a:t>.  </a:t>
            </a:r>
          </a:p>
          <a:p>
            <a:pPr marL="0" indent="-45720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-457200">
              <a:spcBef>
                <a:spcPts val="0"/>
              </a:spcBef>
              <a:buNone/>
            </a:pPr>
            <a:r>
              <a:rPr lang="en-US" sz="1200" dirty="0"/>
              <a:t>Iowerth, M., Paterson, D. , &amp; Sheridan, M. (2013). Sea and sound waves: Islands of the North Atlantic and the challenges of on-line music collaboration in a new Scottish university. In Audio Engineering Society (Ed.), </a:t>
            </a:r>
            <a:r>
              <a:rPr lang="en-US" sz="1200" i="1" dirty="0"/>
              <a:t>Audio Engineering Society Conference: 50th International Conference: Audio Education </a:t>
            </a:r>
            <a:r>
              <a:rPr lang="en-US" sz="1200" dirty="0"/>
              <a:t>(pp. 1-4). Murfreesboro: Audio Engineering Society. Retrieved June 1, 2015, from </a:t>
            </a:r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www.aes.org/e-lib/browse.cfm?elib=16840</a:t>
            </a:r>
            <a:r>
              <a:rPr lang="en-US" sz="1200" dirty="0" smtClean="0"/>
              <a:t>. </a:t>
            </a:r>
          </a:p>
          <a:p>
            <a:pPr marL="0" indent="-45720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-457200">
              <a:spcBef>
                <a:spcPts val="0"/>
              </a:spcBef>
              <a:buNone/>
            </a:pPr>
            <a:r>
              <a:rPr lang="en-US" sz="1200" dirty="0"/>
              <a:t>James, D., &amp; Stanton, J. (2011). Beyond being (t) here: The social and personal implications of making music at a distance. In ICPS (Ed.), </a:t>
            </a:r>
            <a:r>
              <a:rPr lang="en-US" sz="1200" i="1" dirty="0"/>
              <a:t>Proceedings of the 2011 iConference: Inspiration, Integrity, and Intrepidy </a:t>
            </a:r>
            <a:r>
              <a:rPr lang="en-US" sz="1200" dirty="0"/>
              <a:t>(pp. 686-687). Seattle: ACM. Retrieved June 1, 2015, from </a:t>
            </a:r>
            <a:r>
              <a:rPr lang="en-US" sz="1200" dirty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dl.acm.org/citation.cfm?id=1940870</a:t>
            </a:r>
            <a:r>
              <a:rPr lang="en-US" sz="1200" dirty="0"/>
              <a:t>.</a:t>
            </a:r>
            <a:r>
              <a:rPr lang="en-US" sz="1200" dirty="0" smtClean="0"/>
              <a:t> 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Part One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2934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Michielse, M., &amp; Partti, H. (2015). Producing a meaningful difference: The significance of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small creative acts in composing within online participatory remix practices [Abstract].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International Journal of Community Music, 8(1), 27-40. Retrieved June 1, 2015, from </a:t>
            </a: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alturl.com/5wy4e</a:t>
            </a:r>
            <a:r>
              <a:rPr lang="en-US" sz="12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Ratcliffe, R. (2014). A proposed typology of sampled material within electronic dance music. </a:t>
            </a:r>
            <a:r>
              <a:rPr lang="en-US" sz="1200" i="1" dirty="0"/>
              <a:t>Dancecult: Journal of Electronic Dance Music Culture</a:t>
            </a:r>
            <a:r>
              <a:rPr lang="en-US" sz="1200" dirty="0"/>
              <a:t>, </a:t>
            </a:r>
            <a:r>
              <a:rPr lang="en-US" sz="1200" i="1" dirty="0"/>
              <a:t>6</a:t>
            </a:r>
            <a:r>
              <a:rPr lang="en-US" sz="1200" dirty="0"/>
              <a:t>(1), 97-122. Retrieved June 1, 2015, from </a:t>
            </a: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dj.dancecult.net/index.php/dancecult/article/viewFile/369/459</a:t>
            </a:r>
            <a:r>
              <a:rPr lang="en-US" sz="1200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Scott, J., Prockup, M., Schmidt, E. M., &amp; Kim, Y. E. (2011). Automatic multi-track mixing using linear dynamical systems. In SMC (Ed.), </a:t>
            </a:r>
            <a:r>
              <a:rPr lang="en-US" sz="1200" i="1" dirty="0"/>
              <a:t>Proceedings of the 8th Sound and Music Computing Conference </a:t>
            </a:r>
            <a:r>
              <a:rPr lang="en-US" sz="1200" dirty="0"/>
              <a:t>(pp.1-6). Padova, Italy: SMC. Retrieved June 1, 2015, from </a:t>
            </a:r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www.smcnetwork.org/system/files/smc2011_submission_82.pdf</a:t>
            </a:r>
            <a:r>
              <a:rPr lang="en-US" sz="1200" dirty="0" smtClean="0"/>
              <a:t>. 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Senior, M. (2011). </a:t>
            </a:r>
            <a:r>
              <a:rPr lang="en-US" sz="1200" i="1" dirty="0"/>
              <a:t>Listen and learn: Analyzing commercial mixes. </a:t>
            </a:r>
            <a:r>
              <a:rPr lang="en-US" sz="1200" dirty="0"/>
              <a:t>Retrieved June 1, 2015, from Sound on Sound: </a:t>
            </a:r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www.soundonsound.com/sos/apr11/articles/listen-and-learn.htm</a:t>
            </a:r>
            <a:r>
              <a:rPr lang="en-US" sz="12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Stimeling, T. D., &amp; Katz, M. (2011). Songwriting as musicological inquiry: Examples from the popular music classroom. </a:t>
            </a:r>
            <a:r>
              <a:rPr lang="en-US" sz="1200" i="1" dirty="0"/>
              <a:t>Journal of Music History Pedagogy</a:t>
            </a:r>
            <a:r>
              <a:rPr lang="en-US" sz="1200" dirty="0"/>
              <a:t>, </a:t>
            </a:r>
            <a:r>
              <a:rPr lang="en-US" sz="1200" i="1" dirty="0"/>
              <a:t>2</a:t>
            </a:r>
            <a:r>
              <a:rPr lang="en-US" sz="1200" dirty="0"/>
              <a:t>(2), 133-52. Retrieved June 2, 2015 from </a:t>
            </a:r>
            <a:r>
              <a:rPr lang="en-US" sz="1200" dirty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ams-net.theams.us/ojs/index.php/jmhp/article/viewFile/52/87</a:t>
            </a:r>
            <a:r>
              <a:rPr lang="en-US" sz="1200" dirty="0" smtClean="0"/>
              <a:t>.   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Part Two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2657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Suhr, H. (2015). Introduction: Toward an interdisciplinary understanding of online evaluation of creativity and the arts. In H. Suhr (Ed.), </a:t>
            </a:r>
            <a:r>
              <a:rPr lang="en-US" sz="1200" i="1" dirty="0"/>
              <a:t>Online evaluation of creativity and the arts </a:t>
            </a:r>
            <a:r>
              <a:rPr lang="en-US" sz="1200" dirty="0"/>
              <a:t>(pp. 1-6). New York, NY: Routledge. Retrieved June 1, 2015 from </a:t>
            </a:r>
            <a:r>
              <a:rPr lang="en-US" sz="1200" dirty="0">
                <a:hlinkClick r:id="rId2"/>
              </a:rPr>
              <a:t>http://</a:t>
            </a:r>
            <a:r>
              <a:rPr lang="en-US" sz="1200" dirty="0" smtClean="0">
                <a:hlinkClick r:id="rId2"/>
              </a:rPr>
              <a:t>samples.sainsburysebooks.co.uk/9781317748731_sample_677862.pdf</a:t>
            </a:r>
            <a:r>
              <a:rPr lang="en-US" sz="12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Thibeault, M. D. (2012). Wisdom for music education from the recording studio. </a:t>
            </a:r>
            <a:r>
              <a:rPr lang="en-US" sz="1200" i="1" dirty="0"/>
              <a:t>General Music Today</a:t>
            </a:r>
            <a:r>
              <a:rPr lang="en-US" sz="1200" dirty="0"/>
              <a:t>, </a:t>
            </a:r>
            <a:r>
              <a:rPr lang="en-US" sz="1200" i="1" dirty="0"/>
              <a:t>25</a:t>
            </a:r>
            <a:r>
              <a:rPr lang="en-US" sz="1200" dirty="0"/>
              <a:t>(2), 49-52. Retrieved June 3, 2015, from </a:t>
            </a:r>
            <a:r>
              <a:rPr lang="en-US" sz="1200" dirty="0">
                <a:hlinkClick r:id="rId3"/>
              </a:rPr>
              <a:t>http://</a:t>
            </a:r>
            <a:r>
              <a:rPr lang="en-US" sz="1200" dirty="0" smtClean="0">
                <a:hlinkClick r:id="rId3"/>
              </a:rPr>
              <a:t>gmt.sagepub.com/content/25/2/49.full.pdf</a:t>
            </a:r>
            <a:r>
              <a:rPr lang="en-US" sz="12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Tobias, E. (2013). Toward convergence adapting music education to contemporary society and participatory culture. </a:t>
            </a:r>
            <a:r>
              <a:rPr lang="en-US" sz="1200" i="1" dirty="0"/>
              <a:t>Music Educators Journal</a:t>
            </a:r>
            <a:r>
              <a:rPr lang="en-US" sz="1200" dirty="0"/>
              <a:t>, </a:t>
            </a:r>
            <a:r>
              <a:rPr lang="en-US" sz="1200" i="1" dirty="0"/>
              <a:t>99</a:t>
            </a:r>
            <a:r>
              <a:rPr lang="en-US" sz="1200" dirty="0"/>
              <a:t>(4), 29-36. Retrieved June 1, 2015, from </a:t>
            </a:r>
            <a:r>
              <a:rPr lang="en-US" sz="1200" dirty="0">
                <a:hlinkClick r:id="rId4"/>
              </a:rPr>
              <a:t>http://</a:t>
            </a:r>
            <a:r>
              <a:rPr lang="en-US" sz="1200" dirty="0" smtClean="0">
                <a:hlinkClick r:id="rId4"/>
              </a:rPr>
              <a:t>mej.sagepub.com/content/99/4/29.abstract</a:t>
            </a:r>
            <a:r>
              <a:rPr lang="en-US" sz="12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Ventura, M. (2014). Problem-based learning and e-learning in sound recording. </a:t>
            </a:r>
            <a:r>
              <a:rPr lang="en-US" sz="1200" i="1" dirty="0"/>
              <a:t>International Journal of Information and Education Technology</a:t>
            </a:r>
            <a:r>
              <a:rPr lang="en-US" sz="1200" dirty="0"/>
              <a:t>, </a:t>
            </a:r>
            <a:r>
              <a:rPr lang="en-US" sz="1200" i="1" dirty="0"/>
              <a:t>4</a:t>
            </a:r>
            <a:r>
              <a:rPr lang="en-US" sz="1200" dirty="0"/>
              <a:t>(5), 426-429. Retrieved June 2, 2015 from </a:t>
            </a:r>
            <a:r>
              <a:rPr lang="en-US" sz="1200" dirty="0">
                <a:hlinkClick r:id="rId5"/>
              </a:rPr>
              <a:t>http://</a:t>
            </a:r>
            <a:r>
              <a:rPr lang="en-US" sz="1200" dirty="0" smtClean="0">
                <a:hlinkClick r:id="rId5"/>
              </a:rPr>
              <a:t>www.ijiet.org/papers/443-EI0034.pdf</a:t>
            </a:r>
            <a:r>
              <a:rPr lang="en-US" sz="12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Ziv, N. (2008). An exploration on community-based innovation: Indaba Music as a case in point. In D. Kocaoglu, T. Anderson, &amp; T. Daim (Eds.), </a:t>
            </a:r>
            <a:r>
              <a:rPr lang="en-US" sz="1200" i="1" dirty="0"/>
              <a:t>Proceedings on Technology Management for a Sustainable Economy: PICMET 2008 - Portland International Conference on Management of Engineering &amp; Technology </a:t>
            </a:r>
            <a:r>
              <a:rPr lang="en-US" sz="1200" dirty="0"/>
              <a:t>(pp. 593-602). Cape Town, South Africa: IEEE. Retrieved June 1, 2015, from </a:t>
            </a:r>
            <a:r>
              <a:rPr lang="en-US" sz="1200" dirty="0">
                <a:hlinkClick r:id="rId6"/>
              </a:rPr>
              <a:t>http://</a:t>
            </a:r>
            <a:r>
              <a:rPr lang="en-US" sz="1200" dirty="0" smtClean="0">
                <a:hlinkClick r:id="rId6"/>
              </a:rPr>
              <a:t>ieeexplore.ieee.org/xpl/mostRecentIssue.jsp?punumber=4591409</a:t>
            </a:r>
            <a:r>
              <a:rPr lang="en-US" sz="1200" dirty="0"/>
              <a:t>.</a:t>
            </a:r>
            <a:r>
              <a:rPr lang="en-US" sz="1200" dirty="0" smtClean="0"/>
              <a:t>     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Part Three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7974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09399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Media Expansion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Changes Reflected in the Music Industry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2971800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Promotion and Distribution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14137" y="2971800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Physical and Digital Products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1393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49632224"/>
              </p:ext>
            </p:extLst>
          </p:nvPr>
        </p:nvGraphicFramePr>
        <p:xfrm>
          <a:off x="457200" y="1600200"/>
          <a:ext cx="4038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41053893"/>
              </p:ext>
            </p:extLst>
          </p:nvPr>
        </p:nvGraphicFramePr>
        <p:xfrm>
          <a:off x="4648200" y="1600200"/>
          <a:ext cx="4038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Digital Technology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Production Tools and Open Access Culture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12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600" dirty="0" smtClean="0"/>
              <a:t>Global network allowing musicians to collaborate on multitrack sessions from anywhere in the world.  </a:t>
            </a:r>
          </a:p>
          <a:p>
            <a:endParaRPr lang="en-US" sz="1600" dirty="0"/>
          </a:p>
          <a:p>
            <a:r>
              <a:rPr lang="en-US" sz="1600" dirty="0" smtClean="0"/>
              <a:t>Entire culture of users that define the company’s brand and mission.</a:t>
            </a:r>
          </a:p>
          <a:p>
            <a:endParaRPr lang="en-US" sz="1600" dirty="0"/>
          </a:p>
          <a:p>
            <a:r>
              <a:rPr lang="en-US" sz="1600" dirty="0" smtClean="0"/>
              <a:t>Proprietary interface and session management software and partnered with Creative Commons for licensing purposes.  </a:t>
            </a:r>
          </a:p>
          <a:p>
            <a:endParaRPr lang="en-US" sz="1600" dirty="0"/>
          </a:p>
          <a:p>
            <a:r>
              <a:rPr lang="en-US" sz="1600" dirty="0" smtClean="0"/>
              <a:t>Frequent collaborator with mainstream artists for remix contests – make multitrack sessions available for download. </a:t>
            </a:r>
            <a:endParaRPr lang="en-US" sz="1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367397"/>
            <a:ext cx="4038600" cy="1494806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Indaba Music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Brief Overview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1005" y="5334000"/>
            <a:ext cx="24929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Image courtesy of Indaba Media LLC</a:t>
            </a:r>
          </a:p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Creative Commons 3.0 License</a:t>
            </a:r>
          </a:p>
        </p:txBody>
      </p:sp>
    </p:spTree>
    <p:extLst>
      <p:ext uri="{BB962C8B-B14F-4D97-AF65-F5344CB8AC3E}">
        <p14:creationId xmlns:p14="http://schemas.microsoft.com/office/powerpoint/2010/main" val="67932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14520308"/>
              </p:ext>
            </p:extLst>
          </p:nvPr>
        </p:nvGraphicFramePr>
        <p:xfrm>
          <a:off x="457200" y="1600200"/>
          <a:ext cx="4038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58060969"/>
              </p:ext>
            </p:extLst>
          </p:nvPr>
        </p:nvGraphicFramePr>
        <p:xfrm>
          <a:off x="4648200" y="1600200"/>
          <a:ext cx="4038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Online Network Curricular Model 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Musicianship – Culture – Entrepreneurship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5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 dirty="0" smtClean="0"/>
              <a:t>Critical Listening Exercises</a:t>
            </a:r>
          </a:p>
          <a:p>
            <a:endParaRPr lang="en-US" sz="2000" dirty="0"/>
          </a:p>
          <a:p>
            <a:r>
              <a:rPr lang="en-US" sz="1800" i="1" dirty="0" smtClean="0"/>
              <a:t>Survey Courses</a:t>
            </a:r>
            <a:r>
              <a:rPr lang="en-US" sz="1800" dirty="0" smtClean="0"/>
              <a:t>– Identifying Broad Music Characteristics </a:t>
            </a:r>
          </a:p>
          <a:p>
            <a:endParaRPr lang="en-US" sz="1800" dirty="0"/>
          </a:p>
          <a:p>
            <a:r>
              <a:rPr lang="en-US" sz="1800" i="1" dirty="0" smtClean="0"/>
              <a:t>Applied Lessons </a:t>
            </a:r>
            <a:r>
              <a:rPr lang="en-US" sz="1800" dirty="0" smtClean="0"/>
              <a:t>– Identifying Musical Characteristics of Tracks for Informal Emulation</a:t>
            </a:r>
          </a:p>
          <a:p>
            <a:endParaRPr lang="en-US" sz="1800" dirty="0"/>
          </a:p>
          <a:p>
            <a:r>
              <a:rPr lang="en-US" sz="1800" i="1" dirty="0" smtClean="0"/>
              <a:t>Sound Engineers </a:t>
            </a:r>
            <a:r>
              <a:rPr lang="en-US" sz="1800" dirty="0" smtClean="0"/>
              <a:t>– Identifying Sonic Characteristics </a:t>
            </a:r>
          </a:p>
          <a:p>
            <a:endParaRPr lang="en-US" sz="1800" dirty="0"/>
          </a:p>
          <a:p>
            <a:r>
              <a:rPr lang="en-US" sz="1800" i="1" dirty="0" smtClean="0"/>
              <a:t>Music Theory </a:t>
            </a:r>
            <a:r>
              <a:rPr lang="en-US" sz="1800" dirty="0" smtClean="0"/>
              <a:t>– Transcription, Notation, Formal Structure, Arranging and Analysis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000" b="1" dirty="0" smtClean="0"/>
              <a:t>Creative Exercises </a:t>
            </a:r>
          </a:p>
          <a:p>
            <a:pPr marL="0" indent="0" algn="ctr">
              <a:buNone/>
            </a:pPr>
            <a:endParaRPr lang="en-US" sz="2000" b="1" dirty="0" smtClean="0"/>
          </a:p>
          <a:p>
            <a:r>
              <a:rPr lang="en-US" sz="1800" i="1" dirty="0" smtClean="0"/>
              <a:t>Group Work </a:t>
            </a:r>
            <a:r>
              <a:rPr lang="en-US" sz="1800" dirty="0" smtClean="0"/>
              <a:t>– Co-writing a Song to “Pitch” 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i="1" dirty="0" smtClean="0"/>
              <a:t>Remix</a:t>
            </a:r>
            <a:r>
              <a:rPr lang="en-US" sz="1800" dirty="0" smtClean="0"/>
              <a:t>– Using Tracks to Create a New </a:t>
            </a:r>
            <a:r>
              <a:rPr lang="en-US" sz="1800" dirty="0"/>
              <a:t>W</a:t>
            </a:r>
            <a:r>
              <a:rPr lang="en-US" sz="1800" dirty="0" smtClean="0"/>
              <a:t>ork </a:t>
            </a:r>
            <a:endParaRPr lang="en-US" sz="1800" dirty="0"/>
          </a:p>
          <a:p>
            <a:endParaRPr lang="en-US" sz="1800" dirty="0"/>
          </a:p>
          <a:p>
            <a:r>
              <a:rPr lang="en-US" sz="1800" i="1" dirty="0" smtClean="0"/>
              <a:t>Mix Emulation</a:t>
            </a:r>
            <a:r>
              <a:rPr lang="en-US" sz="1800" dirty="0" smtClean="0"/>
              <a:t>– Mixing “In the Style Of” </a:t>
            </a:r>
            <a:endParaRPr lang="en-US" sz="1800" dirty="0"/>
          </a:p>
          <a:p>
            <a:endParaRPr lang="en-US" sz="1800" dirty="0"/>
          </a:p>
          <a:p>
            <a:r>
              <a:rPr lang="en-US" sz="1800" i="1" dirty="0" smtClean="0"/>
              <a:t>Historical Media Analysis </a:t>
            </a:r>
            <a:r>
              <a:rPr lang="en-US" sz="1800" dirty="0" smtClean="0"/>
              <a:t>– Video Blog, Tutorial, Biographical Presentation </a:t>
            </a:r>
            <a:endParaRPr lang="en-US" sz="1800" dirty="0"/>
          </a:p>
          <a:p>
            <a:pPr marL="0" indent="0" algn="ctr">
              <a:buNone/>
            </a:pPr>
            <a:endParaRPr lang="en-US" sz="20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smtClean="0"/>
              <a:t>Multitrack Sessions and Digital Audio Workstations </a:t>
            </a:r>
            <a:endParaRPr lang="en-US" sz="2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Applications in Popular Music Education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89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Millennial Learning Outcomes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Multimodal Literacy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90992638"/>
              </p:ext>
            </p:extLst>
          </p:nvPr>
        </p:nvGraphicFramePr>
        <p:xfrm>
          <a:off x="1524000" y="1676400"/>
          <a:ext cx="60960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96113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000" dirty="0" smtClean="0"/>
              <a:t>Use Affordable and Accessible Tools </a:t>
            </a:r>
          </a:p>
          <a:p>
            <a:endParaRPr lang="en-US" sz="2000" dirty="0"/>
          </a:p>
          <a:p>
            <a:r>
              <a:rPr lang="en-US" sz="2000" dirty="0" smtClean="0"/>
              <a:t>Allow Time for Tech Remediation if Necessary </a:t>
            </a:r>
          </a:p>
          <a:p>
            <a:endParaRPr lang="en-US" sz="2000" dirty="0"/>
          </a:p>
          <a:p>
            <a:r>
              <a:rPr lang="en-US" sz="2000" dirty="0" smtClean="0"/>
              <a:t>Consider Supplementing with Music Business Discussions and Case Studies </a:t>
            </a:r>
          </a:p>
          <a:p>
            <a:endParaRPr lang="en-US" sz="2000" dirty="0"/>
          </a:p>
          <a:p>
            <a:r>
              <a:rPr lang="en-US" sz="2000" dirty="0" smtClean="0"/>
              <a:t>Helpful in Distance Courses, Blackboard/Moodle Etc.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 smtClean="0"/>
              <a:t>Encourage Creativity and Discovery</a:t>
            </a:r>
          </a:p>
          <a:p>
            <a:endParaRPr lang="en-US" sz="2000" dirty="0"/>
          </a:p>
          <a:p>
            <a:r>
              <a:rPr lang="en-US" sz="2000" dirty="0" smtClean="0"/>
              <a:t>Gradual Implementation Works Well</a:t>
            </a:r>
          </a:p>
          <a:p>
            <a:endParaRPr lang="en-US" sz="2000" dirty="0"/>
          </a:p>
          <a:p>
            <a:r>
              <a:rPr lang="en-US" sz="2000" dirty="0" smtClean="0"/>
              <a:t>Encourage New Media Reflexive Exercises  </a:t>
            </a:r>
          </a:p>
          <a:p>
            <a:endParaRPr lang="en-US" sz="2000" dirty="0"/>
          </a:p>
          <a:p>
            <a:r>
              <a:rPr lang="en-US" sz="2000" dirty="0" smtClean="0"/>
              <a:t>Group Projects!  </a:t>
            </a:r>
          </a:p>
          <a:p>
            <a:endParaRPr lang="en-US" sz="2000" dirty="0"/>
          </a:p>
          <a:p>
            <a:r>
              <a:rPr lang="en-US" sz="2000" dirty="0" smtClean="0"/>
              <a:t>Have Fun and Tailor As Needed for Each Course 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Issues to Consider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Pedagogical and Philosophical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526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3611562"/>
            <a:ext cx="8229600" cy="9604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Email: Daniel_Walzer@uml.edu for a copy of the full paper.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91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ep Blue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MAPACA Presentation</Template>
  <TotalTime>413</TotalTime>
  <Words>1176</Words>
  <Application>Microsoft Office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Deep Blue - Template</vt:lpstr>
      <vt:lpstr>  Multitrack Session Analysis: A Framework for Building Popular Music Literacy </vt:lpstr>
      <vt:lpstr>Global Media Expansion</vt:lpstr>
      <vt:lpstr>Role of Digital Technology </vt:lpstr>
      <vt:lpstr>Indaba Music </vt:lpstr>
      <vt:lpstr>The Online Network Curricular Model </vt:lpstr>
      <vt:lpstr>Multitrack Sessions and Digital Audio Workstations </vt:lpstr>
      <vt:lpstr>Millennial Learning Outcomes </vt:lpstr>
      <vt:lpstr>Final Issues to Consider</vt:lpstr>
      <vt:lpstr>Thank You! </vt:lpstr>
      <vt:lpstr>References </vt:lpstr>
      <vt:lpstr>References </vt:lpstr>
      <vt:lpstr>References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Admin</cp:lastModifiedBy>
  <cp:revision>74</cp:revision>
  <dcterms:created xsi:type="dcterms:W3CDTF">2012-04-03T19:11:06Z</dcterms:created>
  <dcterms:modified xsi:type="dcterms:W3CDTF">2015-06-09T20:28:55Z</dcterms:modified>
</cp:coreProperties>
</file>