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C9E"/>
    <a:srgbClr val="002257"/>
    <a:srgbClr val="24B0E3"/>
    <a:srgbClr val="A7BFE7"/>
    <a:srgbClr val="BACDEC"/>
    <a:srgbClr val="C8D7F0"/>
    <a:srgbClr val="BED6FA"/>
    <a:srgbClr val="B9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7" autoAdjust="0"/>
    <p:restoredTop sz="99254" autoAdjust="0"/>
  </p:normalViewPr>
  <p:slideViewPr>
    <p:cSldViewPr>
      <p:cViewPr varScale="1">
        <p:scale>
          <a:sx n="94" d="100"/>
          <a:sy n="94" d="100"/>
        </p:scale>
        <p:origin x="-14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6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52CCE-6692-B645-92BE-4B2800F91BF9}" type="doc">
      <dgm:prSet loTypeId="urn:microsoft.com/office/officeart/2005/8/layout/pyramid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04DE44-77CA-4A42-B0F1-6FA771BC3E5A}">
      <dgm:prSet phldrT="[Text]" custT="1"/>
      <dgm:spPr/>
      <dgm:t>
        <a:bodyPr/>
        <a:lstStyle/>
        <a:p>
          <a:r>
            <a:rPr lang="en-US" sz="1800" b="1" dirty="0" smtClean="0"/>
            <a:t>MIDI Keyboard</a:t>
          </a:r>
          <a:endParaRPr lang="en-US" sz="1800" b="1" dirty="0"/>
        </a:p>
      </dgm:t>
    </dgm:pt>
    <dgm:pt modelId="{D65C5B26-BC86-7349-AC6C-35EA28FDCB50}" type="parTrans" cxnId="{AB7BD5DC-6C19-E947-BF3A-A2E13999C527}">
      <dgm:prSet/>
      <dgm:spPr/>
      <dgm:t>
        <a:bodyPr/>
        <a:lstStyle/>
        <a:p>
          <a:endParaRPr lang="en-US"/>
        </a:p>
      </dgm:t>
    </dgm:pt>
    <dgm:pt modelId="{1EC2F3F7-B748-594A-A0C7-8AFCCCF36AB4}" type="sibTrans" cxnId="{AB7BD5DC-6C19-E947-BF3A-A2E13999C527}">
      <dgm:prSet/>
      <dgm:spPr/>
      <dgm:t>
        <a:bodyPr/>
        <a:lstStyle/>
        <a:p>
          <a:endParaRPr lang="en-US"/>
        </a:p>
      </dgm:t>
    </dgm:pt>
    <dgm:pt modelId="{24568CC9-7857-7847-B37A-8BF15289B110}">
      <dgm:prSet phldrT="[Text]" custT="1"/>
      <dgm:spPr/>
      <dgm:t>
        <a:bodyPr/>
        <a:lstStyle/>
        <a:p>
          <a:r>
            <a:rPr lang="en-US" sz="1800" b="1" dirty="0" smtClean="0"/>
            <a:t>DAW </a:t>
          </a:r>
          <a:r>
            <a:rPr lang="en-US" sz="1400" b="1" dirty="0" smtClean="0"/>
            <a:t> </a:t>
          </a:r>
          <a:endParaRPr lang="en-US" sz="1400" b="1" dirty="0"/>
        </a:p>
      </dgm:t>
    </dgm:pt>
    <dgm:pt modelId="{34C41ECC-B249-9A48-B173-450B33776026}" type="parTrans" cxnId="{BF9ACDBF-F7E1-FE4F-A2A8-40636A8A5872}">
      <dgm:prSet/>
      <dgm:spPr/>
      <dgm:t>
        <a:bodyPr/>
        <a:lstStyle/>
        <a:p>
          <a:endParaRPr lang="en-US"/>
        </a:p>
      </dgm:t>
    </dgm:pt>
    <dgm:pt modelId="{225E7998-2A1A-B04A-95A6-1AF2E1F610E6}" type="sibTrans" cxnId="{BF9ACDBF-F7E1-FE4F-A2A8-40636A8A5872}">
      <dgm:prSet/>
      <dgm:spPr/>
      <dgm:t>
        <a:bodyPr/>
        <a:lstStyle/>
        <a:p>
          <a:endParaRPr lang="en-US"/>
        </a:p>
      </dgm:t>
    </dgm:pt>
    <dgm:pt modelId="{9085BE70-CD29-D248-964F-C235F97F6413}">
      <dgm:prSet phldrT="[Text]"/>
      <dgm:spPr/>
      <dgm:t>
        <a:bodyPr/>
        <a:lstStyle/>
        <a:p>
          <a:r>
            <a:rPr lang="en-US" b="1" dirty="0" smtClean="0"/>
            <a:t>Computer or Tablet</a:t>
          </a:r>
          <a:endParaRPr lang="en-US" b="1" dirty="0"/>
        </a:p>
      </dgm:t>
    </dgm:pt>
    <dgm:pt modelId="{CC7C82A0-0FC7-074D-AD92-D2058C12CD4B}" type="parTrans" cxnId="{EF6BCB39-C62F-EC42-AB90-5C9DBB972157}">
      <dgm:prSet/>
      <dgm:spPr/>
      <dgm:t>
        <a:bodyPr/>
        <a:lstStyle/>
        <a:p>
          <a:endParaRPr lang="en-US"/>
        </a:p>
      </dgm:t>
    </dgm:pt>
    <dgm:pt modelId="{B226563C-DE1D-7A45-B640-BF897DBACC4A}" type="sibTrans" cxnId="{EF6BCB39-C62F-EC42-AB90-5C9DBB972157}">
      <dgm:prSet/>
      <dgm:spPr/>
      <dgm:t>
        <a:bodyPr/>
        <a:lstStyle/>
        <a:p>
          <a:endParaRPr lang="en-US"/>
        </a:p>
      </dgm:t>
    </dgm:pt>
    <dgm:pt modelId="{731565E0-458E-F743-986A-BBB4D27546AF}">
      <dgm:prSet phldrT="[Text]" custT="1"/>
      <dgm:spPr/>
      <dgm:t>
        <a:bodyPr/>
        <a:lstStyle/>
        <a:p>
          <a:r>
            <a:rPr lang="en-US" sz="1800" b="1" dirty="0" smtClean="0"/>
            <a:t>Notation Software </a:t>
          </a:r>
          <a:endParaRPr lang="en-US" sz="1800" b="1" dirty="0"/>
        </a:p>
      </dgm:t>
    </dgm:pt>
    <dgm:pt modelId="{753F1AEF-1729-AF49-ADE8-C9B893A5CE8B}" type="parTrans" cxnId="{E24AC88B-779A-204A-A96A-A0F25911B7D0}">
      <dgm:prSet/>
      <dgm:spPr/>
      <dgm:t>
        <a:bodyPr/>
        <a:lstStyle/>
        <a:p>
          <a:endParaRPr lang="en-US"/>
        </a:p>
      </dgm:t>
    </dgm:pt>
    <dgm:pt modelId="{A039FD57-65AE-024D-8A01-74C79D60C168}" type="sibTrans" cxnId="{E24AC88B-779A-204A-A96A-A0F25911B7D0}">
      <dgm:prSet/>
      <dgm:spPr/>
      <dgm:t>
        <a:bodyPr/>
        <a:lstStyle/>
        <a:p>
          <a:endParaRPr lang="en-US"/>
        </a:p>
      </dgm:t>
    </dgm:pt>
    <dgm:pt modelId="{191461A0-DE96-E743-A84A-BE5C9B171476}" type="pres">
      <dgm:prSet presAssocID="{3CC52CCE-6692-B645-92BE-4B2800F91BF9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12C16E-4567-244A-8ADE-D10B1833D22A}" type="pres">
      <dgm:prSet presAssocID="{3CC52CCE-6692-B645-92BE-4B2800F91BF9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9B2AA-91E3-D34E-B0E0-840D9B9F71A3}" type="pres">
      <dgm:prSet presAssocID="{3CC52CCE-6692-B645-92BE-4B2800F91BF9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A251B-2405-D440-8CBD-7FE980F95A25}" type="pres">
      <dgm:prSet presAssocID="{3CC52CCE-6692-B645-92BE-4B2800F91BF9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C7D42-366A-324D-AE72-7FB794D019ED}" type="pres">
      <dgm:prSet presAssocID="{3CC52CCE-6692-B645-92BE-4B2800F91BF9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BCB39-C62F-EC42-AB90-5C9DBB972157}" srcId="{3CC52CCE-6692-B645-92BE-4B2800F91BF9}" destId="{9085BE70-CD29-D248-964F-C235F97F6413}" srcOrd="2" destOrd="0" parTransId="{CC7C82A0-0FC7-074D-AD92-D2058C12CD4B}" sibTransId="{B226563C-DE1D-7A45-B640-BF897DBACC4A}"/>
    <dgm:cxn modelId="{8BEEBFEC-E72F-1D43-86BA-32E452E82BAD}" type="presOf" srcId="{24568CC9-7857-7847-B37A-8BF15289B110}" destId="{80B9B2AA-91E3-D34E-B0E0-840D9B9F71A3}" srcOrd="0" destOrd="0" presId="urn:microsoft.com/office/officeart/2005/8/layout/pyramid4"/>
    <dgm:cxn modelId="{C27D8437-29FB-8949-84DA-CDAE56616588}" type="presOf" srcId="{EB04DE44-77CA-4A42-B0F1-6FA771BC3E5A}" destId="{3512C16E-4567-244A-8ADE-D10B1833D22A}" srcOrd="0" destOrd="0" presId="urn:microsoft.com/office/officeart/2005/8/layout/pyramid4"/>
    <dgm:cxn modelId="{BF9ACDBF-F7E1-FE4F-A2A8-40636A8A5872}" srcId="{3CC52CCE-6692-B645-92BE-4B2800F91BF9}" destId="{24568CC9-7857-7847-B37A-8BF15289B110}" srcOrd="1" destOrd="0" parTransId="{34C41ECC-B249-9A48-B173-450B33776026}" sibTransId="{225E7998-2A1A-B04A-95A6-1AF2E1F610E6}"/>
    <dgm:cxn modelId="{10C767AC-CC9D-B348-914F-A804E03BC6AC}" type="presOf" srcId="{3CC52CCE-6692-B645-92BE-4B2800F91BF9}" destId="{191461A0-DE96-E743-A84A-BE5C9B171476}" srcOrd="0" destOrd="0" presId="urn:microsoft.com/office/officeart/2005/8/layout/pyramid4"/>
    <dgm:cxn modelId="{5A498E60-F8BC-FE41-9247-0BCDFBB4EF1B}" type="presOf" srcId="{9085BE70-CD29-D248-964F-C235F97F6413}" destId="{DA9A251B-2405-D440-8CBD-7FE980F95A25}" srcOrd="0" destOrd="0" presId="urn:microsoft.com/office/officeart/2005/8/layout/pyramid4"/>
    <dgm:cxn modelId="{AB7BD5DC-6C19-E947-BF3A-A2E13999C527}" srcId="{3CC52CCE-6692-B645-92BE-4B2800F91BF9}" destId="{EB04DE44-77CA-4A42-B0F1-6FA771BC3E5A}" srcOrd="0" destOrd="0" parTransId="{D65C5B26-BC86-7349-AC6C-35EA28FDCB50}" sibTransId="{1EC2F3F7-B748-594A-A0C7-8AFCCCF36AB4}"/>
    <dgm:cxn modelId="{94E1D700-A147-EB43-ABAE-351B0DEDE29C}" type="presOf" srcId="{731565E0-458E-F743-986A-BBB4D27546AF}" destId="{28DC7D42-366A-324D-AE72-7FB794D019ED}" srcOrd="0" destOrd="0" presId="urn:microsoft.com/office/officeart/2005/8/layout/pyramid4"/>
    <dgm:cxn modelId="{E24AC88B-779A-204A-A96A-A0F25911B7D0}" srcId="{3CC52CCE-6692-B645-92BE-4B2800F91BF9}" destId="{731565E0-458E-F743-986A-BBB4D27546AF}" srcOrd="3" destOrd="0" parTransId="{753F1AEF-1729-AF49-ADE8-C9B893A5CE8B}" sibTransId="{A039FD57-65AE-024D-8A01-74C79D60C168}"/>
    <dgm:cxn modelId="{6ED2405D-85F7-3B41-93BC-3F3756591783}" type="presParOf" srcId="{191461A0-DE96-E743-A84A-BE5C9B171476}" destId="{3512C16E-4567-244A-8ADE-D10B1833D22A}" srcOrd="0" destOrd="0" presId="urn:microsoft.com/office/officeart/2005/8/layout/pyramid4"/>
    <dgm:cxn modelId="{46BF5ED1-39A3-5945-9F82-BDBDC69AA46A}" type="presParOf" srcId="{191461A0-DE96-E743-A84A-BE5C9B171476}" destId="{80B9B2AA-91E3-D34E-B0E0-840D9B9F71A3}" srcOrd="1" destOrd="0" presId="urn:microsoft.com/office/officeart/2005/8/layout/pyramid4"/>
    <dgm:cxn modelId="{9D8C8212-517B-5043-B7A7-AD4DB9E8DB89}" type="presParOf" srcId="{191461A0-DE96-E743-A84A-BE5C9B171476}" destId="{DA9A251B-2405-D440-8CBD-7FE980F95A25}" srcOrd="2" destOrd="0" presId="urn:microsoft.com/office/officeart/2005/8/layout/pyramid4"/>
    <dgm:cxn modelId="{96F9E1C1-AE70-9442-A564-EA4423E47CDF}" type="presParOf" srcId="{191461A0-DE96-E743-A84A-BE5C9B171476}" destId="{28DC7D42-366A-324D-AE72-7FB794D019E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37211-5F62-7B4F-AEB8-DE42AF808765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AAE06B-AE93-C448-8028-88ADEFC5E209}">
      <dgm:prSet phldrT="[Text]"/>
      <dgm:spPr/>
      <dgm:t>
        <a:bodyPr/>
        <a:lstStyle/>
        <a:p>
          <a:r>
            <a:rPr lang="en-US" b="1" dirty="0" smtClean="0"/>
            <a:t>Fun Musical Connections </a:t>
          </a:r>
          <a:endParaRPr lang="en-US" b="1" dirty="0"/>
        </a:p>
      </dgm:t>
    </dgm:pt>
    <dgm:pt modelId="{A47313C7-A436-4544-84CD-C1DE6553EB41}" type="parTrans" cxnId="{434DFDE0-D1A3-C74F-9664-973A3B7E954E}">
      <dgm:prSet/>
      <dgm:spPr/>
      <dgm:t>
        <a:bodyPr/>
        <a:lstStyle/>
        <a:p>
          <a:endParaRPr lang="en-US"/>
        </a:p>
      </dgm:t>
    </dgm:pt>
    <dgm:pt modelId="{E141AC54-D615-1D43-9045-676B118B5B06}" type="sibTrans" cxnId="{434DFDE0-D1A3-C74F-9664-973A3B7E954E}">
      <dgm:prSet/>
      <dgm:spPr/>
      <dgm:t>
        <a:bodyPr/>
        <a:lstStyle/>
        <a:p>
          <a:endParaRPr lang="en-US"/>
        </a:p>
      </dgm:t>
    </dgm:pt>
    <dgm:pt modelId="{1FC233A1-0D84-1049-8443-815A54AD75D5}">
      <dgm:prSet phldrT="[Text]"/>
      <dgm:spPr/>
      <dgm:t>
        <a:bodyPr/>
        <a:lstStyle/>
        <a:p>
          <a:r>
            <a:rPr lang="en-US" b="1" dirty="0" smtClean="0"/>
            <a:t>Focus on Groove </a:t>
          </a:r>
          <a:endParaRPr lang="en-US" b="1" dirty="0"/>
        </a:p>
      </dgm:t>
    </dgm:pt>
    <dgm:pt modelId="{ED8A1D24-B71F-9243-9AE2-8B335A842AF1}" type="parTrans" cxnId="{B4954F99-AA23-B940-BE4F-86E42B34E729}">
      <dgm:prSet/>
      <dgm:spPr/>
      <dgm:t>
        <a:bodyPr/>
        <a:lstStyle/>
        <a:p>
          <a:endParaRPr lang="en-US"/>
        </a:p>
      </dgm:t>
    </dgm:pt>
    <dgm:pt modelId="{2C45C623-D2AC-5647-8115-48B1C7F6AB10}" type="sibTrans" cxnId="{B4954F99-AA23-B940-BE4F-86E42B34E729}">
      <dgm:prSet/>
      <dgm:spPr/>
      <dgm:t>
        <a:bodyPr/>
        <a:lstStyle/>
        <a:p>
          <a:endParaRPr lang="en-US"/>
        </a:p>
      </dgm:t>
    </dgm:pt>
    <dgm:pt modelId="{0320F558-8398-5049-8E75-E8673142114A}">
      <dgm:prSet phldrT="[Text]"/>
      <dgm:spPr/>
      <dgm:t>
        <a:bodyPr/>
        <a:lstStyle/>
        <a:p>
          <a:r>
            <a:rPr lang="en-US" b="1" dirty="0" smtClean="0"/>
            <a:t>Listening Examples</a:t>
          </a:r>
          <a:endParaRPr lang="en-US" b="1" dirty="0"/>
        </a:p>
      </dgm:t>
    </dgm:pt>
    <dgm:pt modelId="{EE33A542-ECD9-B145-8E2B-F993F8F35FD8}" type="parTrans" cxnId="{5C39DF21-3923-9141-9EBD-2A2FD13D88AF}">
      <dgm:prSet/>
      <dgm:spPr/>
      <dgm:t>
        <a:bodyPr/>
        <a:lstStyle/>
        <a:p>
          <a:endParaRPr lang="en-US"/>
        </a:p>
      </dgm:t>
    </dgm:pt>
    <dgm:pt modelId="{9D1EEB08-F43F-4247-8BEE-AD2838C56E30}" type="sibTrans" cxnId="{5C39DF21-3923-9141-9EBD-2A2FD13D88AF}">
      <dgm:prSet/>
      <dgm:spPr/>
      <dgm:t>
        <a:bodyPr/>
        <a:lstStyle/>
        <a:p>
          <a:endParaRPr lang="en-US"/>
        </a:p>
      </dgm:t>
    </dgm:pt>
    <dgm:pt modelId="{B65A2D58-E5AD-814E-8BCE-CBC08B044D70}">
      <dgm:prSet phldrT="[Text]"/>
      <dgm:spPr/>
      <dgm:t>
        <a:bodyPr/>
        <a:lstStyle/>
        <a:p>
          <a:r>
            <a:rPr lang="en-US" b="1" dirty="0" smtClean="0"/>
            <a:t>Diverse Styles</a:t>
          </a:r>
          <a:endParaRPr lang="en-US" b="1" dirty="0"/>
        </a:p>
      </dgm:t>
    </dgm:pt>
    <dgm:pt modelId="{0F890170-B71E-C24F-B639-7FA4D7BAB654}" type="parTrans" cxnId="{265566AF-2C19-2647-8D24-9D716DAD22FD}">
      <dgm:prSet/>
      <dgm:spPr/>
      <dgm:t>
        <a:bodyPr/>
        <a:lstStyle/>
        <a:p>
          <a:endParaRPr lang="en-US"/>
        </a:p>
      </dgm:t>
    </dgm:pt>
    <dgm:pt modelId="{04AFC2BD-3E5D-0A43-9053-5F390BB77551}" type="sibTrans" cxnId="{265566AF-2C19-2647-8D24-9D716DAD22FD}">
      <dgm:prSet/>
      <dgm:spPr/>
      <dgm:t>
        <a:bodyPr/>
        <a:lstStyle/>
        <a:p>
          <a:endParaRPr lang="en-US"/>
        </a:p>
      </dgm:t>
    </dgm:pt>
    <dgm:pt modelId="{3F4A12E4-EFB4-604C-9564-4E8A77B3D18F}" type="pres">
      <dgm:prSet presAssocID="{E7737211-5F62-7B4F-AEB8-DE42AF80876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07662E-D7D5-7040-B5EE-9FD049E773D0}" type="pres">
      <dgm:prSet presAssocID="{3FAAE06B-AE93-C448-8028-88ADEFC5E209}" presName="singleCycle" presStyleCnt="0"/>
      <dgm:spPr/>
    </dgm:pt>
    <dgm:pt modelId="{EE1FD0E7-8741-C34E-8D90-34DC18064EDB}" type="pres">
      <dgm:prSet presAssocID="{3FAAE06B-AE93-C448-8028-88ADEFC5E209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3DFC61E-3B66-2541-B644-5B4DBC86A02C}" type="pres">
      <dgm:prSet presAssocID="{ED8A1D24-B71F-9243-9AE2-8B335A842AF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D3B7E0BE-D69A-9F45-930E-79FCE9FEF096}" type="pres">
      <dgm:prSet presAssocID="{1FC233A1-0D84-1049-8443-815A54AD75D5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CD53D-7D0B-C14F-8B94-9D88C9006D00}" type="pres">
      <dgm:prSet presAssocID="{EE33A542-ECD9-B145-8E2B-F993F8F35FD8}" presName="Name56" presStyleLbl="parChTrans1D2" presStyleIdx="1" presStyleCnt="3"/>
      <dgm:spPr/>
      <dgm:t>
        <a:bodyPr/>
        <a:lstStyle/>
        <a:p>
          <a:endParaRPr lang="en-US"/>
        </a:p>
      </dgm:t>
    </dgm:pt>
    <dgm:pt modelId="{884F464B-E0A2-254E-8601-3BB04BD07924}" type="pres">
      <dgm:prSet presAssocID="{0320F558-8398-5049-8E75-E8673142114A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90792-07D1-0D41-A47C-B33158111074}" type="pres">
      <dgm:prSet presAssocID="{0F890170-B71E-C24F-B639-7FA4D7BAB65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5A92AA3-3F9C-0740-BAF2-84E8042D8F55}" type="pres">
      <dgm:prSet presAssocID="{B65A2D58-E5AD-814E-8BCE-CBC08B044D70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4DFDE0-D1A3-C74F-9664-973A3B7E954E}" srcId="{E7737211-5F62-7B4F-AEB8-DE42AF808765}" destId="{3FAAE06B-AE93-C448-8028-88ADEFC5E209}" srcOrd="0" destOrd="0" parTransId="{A47313C7-A436-4544-84CD-C1DE6553EB41}" sibTransId="{E141AC54-D615-1D43-9045-676B118B5B06}"/>
    <dgm:cxn modelId="{265566AF-2C19-2647-8D24-9D716DAD22FD}" srcId="{3FAAE06B-AE93-C448-8028-88ADEFC5E209}" destId="{B65A2D58-E5AD-814E-8BCE-CBC08B044D70}" srcOrd="2" destOrd="0" parTransId="{0F890170-B71E-C24F-B639-7FA4D7BAB654}" sibTransId="{04AFC2BD-3E5D-0A43-9053-5F390BB77551}"/>
    <dgm:cxn modelId="{1392DCE6-38B4-4046-B493-7288A6B11113}" type="presOf" srcId="{EE33A542-ECD9-B145-8E2B-F993F8F35FD8}" destId="{8BDCD53D-7D0B-C14F-8B94-9D88C9006D00}" srcOrd="0" destOrd="0" presId="urn:microsoft.com/office/officeart/2008/layout/RadialCluster"/>
    <dgm:cxn modelId="{FD0059BF-D091-744B-9AED-BFC43F0F81A7}" type="presOf" srcId="{1FC233A1-0D84-1049-8443-815A54AD75D5}" destId="{D3B7E0BE-D69A-9F45-930E-79FCE9FEF096}" srcOrd="0" destOrd="0" presId="urn:microsoft.com/office/officeart/2008/layout/RadialCluster"/>
    <dgm:cxn modelId="{B4954F99-AA23-B940-BE4F-86E42B34E729}" srcId="{3FAAE06B-AE93-C448-8028-88ADEFC5E209}" destId="{1FC233A1-0D84-1049-8443-815A54AD75D5}" srcOrd="0" destOrd="0" parTransId="{ED8A1D24-B71F-9243-9AE2-8B335A842AF1}" sibTransId="{2C45C623-D2AC-5647-8115-48B1C7F6AB10}"/>
    <dgm:cxn modelId="{4EB87D1C-83D6-B447-98A8-CFC1FBD208D9}" type="presOf" srcId="{B65A2D58-E5AD-814E-8BCE-CBC08B044D70}" destId="{35A92AA3-3F9C-0740-BAF2-84E8042D8F55}" srcOrd="0" destOrd="0" presId="urn:microsoft.com/office/officeart/2008/layout/RadialCluster"/>
    <dgm:cxn modelId="{694C33BB-7EB6-C246-AE6B-77BA9D0F6DDC}" type="presOf" srcId="{3FAAE06B-AE93-C448-8028-88ADEFC5E209}" destId="{EE1FD0E7-8741-C34E-8D90-34DC18064EDB}" srcOrd="0" destOrd="0" presId="urn:microsoft.com/office/officeart/2008/layout/RadialCluster"/>
    <dgm:cxn modelId="{5C39DF21-3923-9141-9EBD-2A2FD13D88AF}" srcId="{3FAAE06B-AE93-C448-8028-88ADEFC5E209}" destId="{0320F558-8398-5049-8E75-E8673142114A}" srcOrd="1" destOrd="0" parTransId="{EE33A542-ECD9-B145-8E2B-F993F8F35FD8}" sibTransId="{9D1EEB08-F43F-4247-8BEE-AD2838C56E30}"/>
    <dgm:cxn modelId="{C3AC8079-40CD-F042-A921-985BD309C8AD}" type="presOf" srcId="{0320F558-8398-5049-8E75-E8673142114A}" destId="{884F464B-E0A2-254E-8601-3BB04BD07924}" srcOrd="0" destOrd="0" presId="urn:microsoft.com/office/officeart/2008/layout/RadialCluster"/>
    <dgm:cxn modelId="{3032B711-BC0D-A140-BB4A-64BF05E3AD62}" type="presOf" srcId="{ED8A1D24-B71F-9243-9AE2-8B335A842AF1}" destId="{23DFC61E-3B66-2541-B644-5B4DBC86A02C}" srcOrd="0" destOrd="0" presId="urn:microsoft.com/office/officeart/2008/layout/RadialCluster"/>
    <dgm:cxn modelId="{C598DFC5-6FDA-0C45-95F0-6CFE2C6E95C4}" type="presOf" srcId="{E7737211-5F62-7B4F-AEB8-DE42AF808765}" destId="{3F4A12E4-EFB4-604C-9564-4E8A77B3D18F}" srcOrd="0" destOrd="0" presId="urn:microsoft.com/office/officeart/2008/layout/RadialCluster"/>
    <dgm:cxn modelId="{9E964DCE-FB17-5A4C-A1E3-BAE9C22A12D7}" type="presOf" srcId="{0F890170-B71E-C24F-B639-7FA4D7BAB654}" destId="{02B90792-07D1-0D41-A47C-B33158111074}" srcOrd="0" destOrd="0" presId="urn:microsoft.com/office/officeart/2008/layout/RadialCluster"/>
    <dgm:cxn modelId="{FD4A463E-6A77-3E4C-8F32-33A11CB78D91}" type="presParOf" srcId="{3F4A12E4-EFB4-604C-9564-4E8A77B3D18F}" destId="{A507662E-D7D5-7040-B5EE-9FD049E773D0}" srcOrd="0" destOrd="0" presId="urn:microsoft.com/office/officeart/2008/layout/RadialCluster"/>
    <dgm:cxn modelId="{9303BF5E-4C9B-4E4C-8FF0-89D1BF68474F}" type="presParOf" srcId="{A507662E-D7D5-7040-B5EE-9FD049E773D0}" destId="{EE1FD0E7-8741-C34E-8D90-34DC18064EDB}" srcOrd="0" destOrd="0" presId="urn:microsoft.com/office/officeart/2008/layout/RadialCluster"/>
    <dgm:cxn modelId="{9AD68D0A-4E68-1344-A1CA-8F6EAD9E3C46}" type="presParOf" srcId="{A507662E-D7D5-7040-B5EE-9FD049E773D0}" destId="{23DFC61E-3B66-2541-B644-5B4DBC86A02C}" srcOrd="1" destOrd="0" presId="urn:microsoft.com/office/officeart/2008/layout/RadialCluster"/>
    <dgm:cxn modelId="{AFA89405-F287-B348-8766-68BCE70E9BF0}" type="presParOf" srcId="{A507662E-D7D5-7040-B5EE-9FD049E773D0}" destId="{D3B7E0BE-D69A-9F45-930E-79FCE9FEF096}" srcOrd="2" destOrd="0" presId="urn:microsoft.com/office/officeart/2008/layout/RadialCluster"/>
    <dgm:cxn modelId="{AC870BEB-9EF4-2D48-90DE-8D4069C7FF6D}" type="presParOf" srcId="{A507662E-D7D5-7040-B5EE-9FD049E773D0}" destId="{8BDCD53D-7D0B-C14F-8B94-9D88C9006D00}" srcOrd="3" destOrd="0" presId="urn:microsoft.com/office/officeart/2008/layout/RadialCluster"/>
    <dgm:cxn modelId="{923330E9-8FA9-7846-9775-605A52A175EE}" type="presParOf" srcId="{A507662E-D7D5-7040-B5EE-9FD049E773D0}" destId="{884F464B-E0A2-254E-8601-3BB04BD07924}" srcOrd="4" destOrd="0" presId="urn:microsoft.com/office/officeart/2008/layout/RadialCluster"/>
    <dgm:cxn modelId="{5D4A00D8-D8D0-B84E-BB6B-21089974CD9B}" type="presParOf" srcId="{A507662E-D7D5-7040-B5EE-9FD049E773D0}" destId="{02B90792-07D1-0D41-A47C-B33158111074}" srcOrd="5" destOrd="0" presId="urn:microsoft.com/office/officeart/2008/layout/RadialCluster"/>
    <dgm:cxn modelId="{A0E84B46-A81F-1F4E-A44E-046E4BAF6645}" type="presParOf" srcId="{A507662E-D7D5-7040-B5EE-9FD049E773D0}" destId="{35A92AA3-3F9C-0740-BAF2-84E8042D8F5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C35377-531E-3344-91D3-42D0EF294865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9712A-BF4C-1B47-B089-AC333BF5CF11}">
      <dgm:prSet phldrT="[Text]"/>
      <dgm:spPr/>
      <dgm:t>
        <a:bodyPr/>
        <a:lstStyle/>
        <a:p>
          <a:r>
            <a:rPr lang="en-US" b="1" dirty="0" smtClean="0"/>
            <a:t>Jazz Accessibility &amp; Fun!  </a:t>
          </a:r>
          <a:endParaRPr lang="en-US" b="1" dirty="0"/>
        </a:p>
      </dgm:t>
    </dgm:pt>
    <dgm:pt modelId="{92A2EA8A-B2CC-4243-A580-2AACF48F4F3B}" type="parTrans" cxnId="{095DB7AC-5741-B845-A5C9-724DCEE8D723}">
      <dgm:prSet/>
      <dgm:spPr/>
      <dgm:t>
        <a:bodyPr/>
        <a:lstStyle/>
        <a:p>
          <a:endParaRPr lang="en-US"/>
        </a:p>
      </dgm:t>
    </dgm:pt>
    <dgm:pt modelId="{F6213B66-7EDA-C24E-B88C-0D768857DBCE}" type="sibTrans" cxnId="{095DB7AC-5741-B845-A5C9-724DCEE8D723}">
      <dgm:prSet/>
      <dgm:spPr/>
      <dgm:t>
        <a:bodyPr/>
        <a:lstStyle/>
        <a:p>
          <a:endParaRPr lang="en-US"/>
        </a:p>
      </dgm:t>
    </dgm:pt>
    <dgm:pt modelId="{329D2D5E-2FE5-9645-BA4E-2D695741E036}">
      <dgm:prSet phldrT="[Text]"/>
      <dgm:spPr/>
      <dgm:t>
        <a:bodyPr/>
        <a:lstStyle/>
        <a:p>
          <a:r>
            <a:rPr lang="en-US" b="1" dirty="0" smtClean="0"/>
            <a:t>Listening Examples</a:t>
          </a:r>
          <a:endParaRPr lang="en-US" b="1" dirty="0"/>
        </a:p>
      </dgm:t>
    </dgm:pt>
    <dgm:pt modelId="{A1923681-3C3B-6545-91D7-AB1CA6862785}" type="parTrans" cxnId="{0CFB40D8-0EFE-6F44-B0CD-3ACB8D489220}">
      <dgm:prSet/>
      <dgm:spPr/>
      <dgm:t>
        <a:bodyPr/>
        <a:lstStyle/>
        <a:p>
          <a:endParaRPr lang="en-US"/>
        </a:p>
      </dgm:t>
    </dgm:pt>
    <dgm:pt modelId="{8F422506-D099-2D4E-914D-35590F5D27E3}" type="sibTrans" cxnId="{0CFB40D8-0EFE-6F44-B0CD-3ACB8D489220}">
      <dgm:prSet/>
      <dgm:spPr/>
      <dgm:t>
        <a:bodyPr/>
        <a:lstStyle/>
        <a:p>
          <a:endParaRPr lang="en-US"/>
        </a:p>
      </dgm:t>
    </dgm:pt>
    <dgm:pt modelId="{BA05C878-4911-7141-A1C1-6FCC38CD501B}">
      <dgm:prSet phldrT="[Text]"/>
      <dgm:spPr/>
      <dgm:t>
        <a:bodyPr/>
        <a:lstStyle/>
        <a:p>
          <a:r>
            <a:rPr lang="en-US" b="1" dirty="0" smtClean="0"/>
            <a:t>Guided Technology Instruction </a:t>
          </a:r>
          <a:endParaRPr lang="en-US" b="1" dirty="0"/>
        </a:p>
      </dgm:t>
    </dgm:pt>
    <dgm:pt modelId="{D6AA0ADE-72A2-654E-A401-385652BF87B5}" type="parTrans" cxnId="{34FCBB35-0B32-EC43-AA36-23238497D7B2}">
      <dgm:prSet/>
      <dgm:spPr/>
      <dgm:t>
        <a:bodyPr/>
        <a:lstStyle/>
        <a:p>
          <a:endParaRPr lang="en-US"/>
        </a:p>
      </dgm:t>
    </dgm:pt>
    <dgm:pt modelId="{ABC07995-E4D0-144E-9EA5-A27DBF4BA14B}" type="sibTrans" cxnId="{34FCBB35-0B32-EC43-AA36-23238497D7B2}">
      <dgm:prSet/>
      <dgm:spPr/>
      <dgm:t>
        <a:bodyPr/>
        <a:lstStyle/>
        <a:p>
          <a:endParaRPr lang="en-US"/>
        </a:p>
      </dgm:t>
    </dgm:pt>
    <dgm:pt modelId="{657AAA30-E734-1046-B91E-A5B04421F1BC}">
      <dgm:prSet phldrT="[Text]"/>
      <dgm:spPr/>
      <dgm:t>
        <a:bodyPr/>
        <a:lstStyle/>
        <a:p>
          <a:r>
            <a:rPr lang="en-US" b="1" dirty="0" smtClean="0"/>
            <a:t>Discovery-Based Learning </a:t>
          </a:r>
          <a:endParaRPr lang="en-US" b="1" dirty="0"/>
        </a:p>
      </dgm:t>
    </dgm:pt>
    <dgm:pt modelId="{13404637-C706-7041-9BFC-A8A68CE1C928}" type="parTrans" cxnId="{39EBDAE9-A560-BE47-B149-130BA9A6785A}">
      <dgm:prSet/>
      <dgm:spPr/>
      <dgm:t>
        <a:bodyPr/>
        <a:lstStyle/>
        <a:p>
          <a:endParaRPr lang="en-US"/>
        </a:p>
      </dgm:t>
    </dgm:pt>
    <dgm:pt modelId="{E5EBB6A0-2CEF-E24D-B019-BB3BECEA2FD6}" type="sibTrans" cxnId="{39EBDAE9-A560-BE47-B149-130BA9A6785A}">
      <dgm:prSet/>
      <dgm:spPr/>
      <dgm:t>
        <a:bodyPr/>
        <a:lstStyle/>
        <a:p>
          <a:endParaRPr lang="en-US"/>
        </a:p>
      </dgm:t>
    </dgm:pt>
    <dgm:pt modelId="{B385A878-9181-7847-8321-586707E58D85}" type="pres">
      <dgm:prSet presAssocID="{38C35377-531E-3344-91D3-42D0EF2948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AAEBFE-3ADB-F344-8375-394B43DFD868}" type="pres">
      <dgm:prSet presAssocID="{F969712A-BF4C-1B47-B089-AC333BF5CF11}" presName="centerShape" presStyleLbl="node0" presStyleIdx="0" presStyleCnt="1"/>
      <dgm:spPr/>
      <dgm:t>
        <a:bodyPr/>
        <a:lstStyle/>
        <a:p>
          <a:endParaRPr lang="en-US"/>
        </a:p>
      </dgm:t>
    </dgm:pt>
    <dgm:pt modelId="{F298CC49-50C1-FC4E-81D8-BE8423EE5D8F}" type="pres">
      <dgm:prSet presAssocID="{A1923681-3C3B-6545-91D7-AB1CA686278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C4B67BAA-53CF-CC47-AF95-35F5FC098B4A}" type="pres">
      <dgm:prSet presAssocID="{329D2D5E-2FE5-9645-BA4E-2D695741E0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E1498-827C-A14F-A6E8-39A73CB1DC95}" type="pres">
      <dgm:prSet presAssocID="{D6AA0ADE-72A2-654E-A401-385652BF87B5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CD79AC2D-F493-1340-892A-DEEA8E84F208}" type="pres">
      <dgm:prSet presAssocID="{BA05C878-4911-7141-A1C1-6FCC38CD501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42537-6DD5-EE4E-9F4E-2F8B2EDCC06D}" type="pres">
      <dgm:prSet presAssocID="{13404637-C706-7041-9BFC-A8A68CE1C92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80165EE3-652E-5040-9B9E-70E1AAF831DD}" type="pres">
      <dgm:prSet presAssocID="{657AAA30-E734-1046-B91E-A5B04421F1B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4ED60-0C32-AA49-BE2B-C9B11E46B830}" type="presOf" srcId="{A1923681-3C3B-6545-91D7-AB1CA6862785}" destId="{F298CC49-50C1-FC4E-81D8-BE8423EE5D8F}" srcOrd="0" destOrd="0" presId="urn:microsoft.com/office/officeart/2005/8/layout/radial4"/>
    <dgm:cxn modelId="{6FB86639-9BB5-9945-B1E5-016F80EA4C0F}" type="presOf" srcId="{329D2D5E-2FE5-9645-BA4E-2D695741E036}" destId="{C4B67BAA-53CF-CC47-AF95-35F5FC098B4A}" srcOrd="0" destOrd="0" presId="urn:microsoft.com/office/officeart/2005/8/layout/radial4"/>
    <dgm:cxn modelId="{0CFB40D8-0EFE-6F44-B0CD-3ACB8D489220}" srcId="{F969712A-BF4C-1B47-B089-AC333BF5CF11}" destId="{329D2D5E-2FE5-9645-BA4E-2D695741E036}" srcOrd="0" destOrd="0" parTransId="{A1923681-3C3B-6545-91D7-AB1CA6862785}" sibTransId="{8F422506-D099-2D4E-914D-35590F5D27E3}"/>
    <dgm:cxn modelId="{35C8B1C8-D687-CD4D-A228-C8A7E753C149}" type="presOf" srcId="{BA05C878-4911-7141-A1C1-6FCC38CD501B}" destId="{CD79AC2D-F493-1340-892A-DEEA8E84F208}" srcOrd="0" destOrd="0" presId="urn:microsoft.com/office/officeart/2005/8/layout/radial4"/>
    <dgm:cxn modelId="{770ACF04-F55E-8A47-863C-BF2F7AFE9FF5}" type="presOf" srcId="{657AAA30-E734-1046-B91E-A5B04421F1BC}" destId="{80165EE3-652E-5040-9B9E-70E1AAF831DD}" srcOrd="0" destOrd="0" presId="urn:microsoft.com/office/officeart/2005/8/layout/radial4"/>
    <dgm:cxn modelId="{BE7FF32F-4F33-CC43-8FD6-8041D7B2F6DF}" type="presOf" srcId="{38C35377-531E-3344-91D3-42D0EF294865}" destId="{B385A878-9181-7847-8321-586707E58D85}" srcOrd="0" destOrd="0" presId="urn:microsoft.com/office/officeart/2005/8/layout/radial4"/>
    <dgm:cxn modelId="{34FCBB35-0B32-EC43-AA36-23238497D7B2}" srcId="{F969712A-BF4C-1B47-B089-AC333BF5CF11}" destId="{BA05C878-4911-7141-A1C1-6FCC38CD501B}" srcOrd="1" destOrd="0" parTransId="{D6AA0ADE-72A2-654E-A401-385652BF87B5}" sibTransId="{ABC07995-E4D0-144E-9EA5-A27DBF4BA14B}"/>
    <dgm:cxn modelId="{095DB7AC-5741-B845-A5C9-724DCEE8D723}" srcId="{38C35377-531E-3344-91D3-42D0EF294865}" destId="{F969712A-BF4C-1B47-B089-AC333BF5CF11}" srcOrd="0" destOrd="0" parTransId="{92A2EA8A-B2CC-4243-A580-2AACF48F4F3B}" sibTransId="{F6213B66-7EDA-C24E-B88C-0D768857DBCE}"/>
    <dgm:cxn modelId="{39EBDAE9-A560-BE47-B149-130BA9A6785A}" srcId="{F969712A-BF4C-1B47-B089-AC333BF5CF11}" destId="{657AAA30-E734-1046-B91E-A5B04421F1BC}" srcOrd="2" destOrd="0" parTransId="{13404637-C706-7041-9BFC-A8A68CE1C928}" sibTransId="{E5EBB6A0-2CEF-E24D-B019-BB3BECEA2FD6}"/>
    <dgm:cxn modelId="{9DA6C3F5-C517-F54A-8BD7-6E01E084E48F}" type="presOf" srcId="{D6AA0ADE-72A2-654E-A401-385652BF87B5}" destId="{FE0E1498-827C-A14F-A6E8-39A73CB1DC95}" srcOrd="0" destOrd="0" presId="urn:microsoft.com/office/officeart/2005/8/layout/radial4"/>
    <dgm:cxn modelId="{F399D4A0-BD0F-0C41-9D9B-0B091877B798}" type="presOf" srcId="{13404637-C706-7041-9BFC-A8A68CE1C928}" destId="{80A42537-6DD5-EE4E-9F4E-2F8B2EDCC06D}" srcOrd="0" destOrd="0" presId="urn:microsoft.com/office/officeart/2005/8/layout/radial4"/>
    <dgm:cxn modelId="{66FD150E-25B2-204D-BD41-E53056299C70}" type="presOf" srcId="{F969712A-BF4C-1B47-B089-AC333BF5CF11}" destId="{0CAAEBFE-3ADB-F344-8375-394B43DFD868}" srcOrd="0" destOrd="0" presId="urn:microsoft.com/office/officeart/2005/8/layout/radial4"/>
    <dgm:cxn modelId="{E8ADA1DB-1589-294B-AA50-A2B5C92582DF}" type="presParOf" srcId="{B385A878-9181-7847-8321-586707E58D85}" destId="{0CAAEBFE-3ADB-F344-8375-394B43DFD868}" srcOrd="0" destOrd="0" presId="urn:microsoft.com/office/officeart/2005/8/layout/radial4"/>
    <dgm:cxn modelId="{4820CCE0-FF58-3F4F-AE22-E1AE432E0323}" type="presParOf" srcId="{B385A878-9181-7847-8321-586707E58D85}" destId="{F298CC49-50C1-FC4E-81D8-BE8423EE5D8F}" srcOrd="1" destOrd="0" presId="urn:microsoft.com/office/officeart/2005/8/layout/radial4"/>
    <dgm:cxn modelId="{B03BE4E3-0080-A247-98D5-7F0DD22C9BE1}" type="presParOf" srcId="{B385A878-9181-7847-8321-586707E58D85}" destId="{C4B67BAA-53CF-CC47-AF95-35F5FC098B4A}" srcOrd="2" destOrd="0" presId="urn:microsoft.com/office/officeart/2005/8/layout/radial4"/>
    <dgm:cxn modelId="{A0B1824C-39CB-4343-A8BD-B58678B856B4}" type="presParOf" srcId="{B385A878-9181-7847-8321-586707E58D85}" destId="{FE0E1498-827C-A14F-A6E8-39A73CB1DC95}" srcOrd="3" destOrd="0" presId="urn:microsoft.com/office/officeart/2005/8/layout/radial4"/>
    <dgm:cxn modelId="{1CCDE93A-FDAB-A749-A5B3-679567C0C7B4}" type="presParOf" srcId="{B385A878-9181-7847-8321-586707E58D85}" destId="{CD79AC2D-F493-1340-892A-DEEA8E84F208}" srcOrd="4" destOrd="0" presId="urn:microsoft.com/office/officeart/2005/8/layout/radial4"/>
    <dgm:cxn modelId="{3EB7ADEF-0897-A849-8E43-840B668550B8}" type="presParOf" srcId="{B385A878-9181-7847-8321-586707E58D85}" destId="{80A42537-6DD5-EE4E-9F4E-2F8B2EDCC06D}" srcOrd="5" destOrd="0" presId="urn:microsoft.com/office/officeart/2005/8/layout/radial4"/>
    <dgm:cxn modelId="{855541DE-4EA9-A74A-88BE-89C2BE815544}" type="presParOf" srcId="{B385A878-9181-7847-8321-586707E58D85}" destId="{80165EE3-652E-5040-9B9E-70E1AAF831D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2C16E-4567-244A-8ADE-D10B1833D22A}">
      <dsp:nvSpPr>
        <dsp:cNvPr id="0" name=""/>
        <dsp:cNvSpPr/>
      </dsp:nvSpPr>
      <dsp:spPr>
        <a:xfrm>
          <a:off x="1962897" y="0"/>
          <a:ext cx="2170205" cy="2170205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MIDI Keyboard</a:t>
          </a:r>
          <a:endParaRPr lang="en-US" sz="1800" b="1" kern="1200" dirty="0"/>
        </a:p>
      </dsp:txBody>
      <dsp:txXfrm>
        <a:off x="2505448" y="1085103"/>
        <a:ext cx="1085103" cy="1085102"/>
      </dsp:txXfrm>
    </dsp:sp>
    <dsp:sp modelId="{80B9B2AA-91E3-D34E-B0E0-840D9B9F71A3}">
      <dsp:nvSpPr>
        <dsp:cNvPr id="0" name=""/>
        <dsp:cNvSpPr/>
      </dsp:nvSpPr>
      <dsp:spPr>
        <a:xfrm>
          <a:off x="877794" y="2170205"/>
          <a:ext cx="2170205" cy="2170205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DAW </a:t>
          </a:r>
          <a:r>
            <a:rPr lang="en-US" sz="1400" b="1" kern="1200" dirty="0" smtClean="0"/>
            <a:t> </a:t>
          </a:r>
          <a:endParaRPr lang="en-US" sz="1400" b="1" kern="1200" dirty="0"/>
        </a:p>
      </dsp:txBody>
      <dsp:txXfrm>
        <a:off x="1420345" y="3255308"/>
        <a:ext cx="1085103" cy="1085102"/>
      </dsp:txXfrm>
    </dsp:sp>
    <dsp:sp modelId="{DA9A251B-2405-D440-8CBD-7FE980F95A25}">
      <dsp:nvSpPr>
        <dsp:cNvPr id="0" name=""/>
        <dsp:cNvSpPr/>
      </dsp:nvSpPr>
      <dsp:spPr>
        <a:xfrm rot="10800000">
          <a:off x="1962897" y="2170205"/>
          <a:ext cx="2170205" cy="2170205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Computer or Tablet</a:t>
          </a:r>
          <a:endParaRPr lang="en-US" sz="1800" b="1" kern="1200" dirty="0"/>
        </a:p>
      </dsp:txBody>
      <dsp:txXfrm rot="10800000">
        <a:off x="2505448" y="2170205"/>
        <a:ext cx="1085103" cy="1085102"/>
      </dsp:txXfrm>
    </dsp:sp>
    <dsp:sp modelId="{28DC7D42-366A-324D-AE72-7FB794D019ED}">
      <dsp:nvSpPr>
        <dsp:cNvPr id="0" name=""/>
        <dsp:cNvSpPr/>
      </dsp:nvSpPr>
      <dsp:spPr>
        <a:xfrm>
          <a:off x="3048000" y="2170205"/>
          <a:ext cx="2170205" cy="2170205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Notation Software </a:t>
          </a:r>
          <a:endParaRPr lang="en-US" sz="1800" b="1" kern="1200" dirty="0"/>
        </a:p>
      </dsp:txBody>
      <dsp:txXfrm>
        <a:off x="3590551" y="3255308"/>
        <a:ext cx="1085103" cy="1085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FD0E7-8741-C34E-8D90-34DC18064EDB}">
      <dsp:nvSpPr>
        <dsp:cNvPr id="0" name=""/>
        <dsp:cNvSpPr/>
      </dsp:nvSpPr>
      <dsp:spPr>
        <a:xfrm>
          <a:off x="1413509" y="2374195"/>
          <a:ext cx="1211580" cy="121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Fun Musical Connections </a:t>
          </a:r>
          <a:endParaRPr lang="en-US" sz="1500" b="1" kern="1200" dirty="0"/>
        </a:p>
      </dsp:txBody>
      <dsp:txXfrm>
        <a:off x="1472653" y="2433339"/>
        <a:ext cx="1093292" cy="1093292"/>
      </dsp:txXfrm>
    </dsp:sp>
    <dsp:sp modelId="{23DFC61E-3B66-2541-B644-5B4DBC86A02C}">
      <dsp:nvSpPr>
        <dsp:cNvPr id="0" name=""/>
        <dsp:cNvSpPr/>
      </dsp:nvSpPr>
      <dsp:spPr>
        <a:xfrm rot="16200000">
          <a:off x="1594363" y="1949258"/>
          <a:ext cx="8498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987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7E0BE-D69A-9F45-930E-79FCE9FEF096}">
      <dsp:nvSpPr>
        <dsp:cNvPr id="0" name=""/>
        <dsp:cNvSpPr/>
      </dsp:nvSpPr>
      <dsp:spPr>
        <a:xfrm>
          <a:off x="1613420" y="712563"/>
          <a:ext cx="811758" cy="811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Focus on Groove </a:t>
          </a:r>
          <a:endParaRPr lang="en-US" sz="1500" b="1" kern="1200" dirty="0"/>
        </a:p>
      </dsp:txBody>
      <dsp:txXfrm>
        <a:off x="1653047" y="752190"/>
        <a:ext cx="732504" cy="732504"/>
      </dsp:txXfrm>
    </dsp:sp>
    <dsp:sp modelId="{8BDCD53D-7D0B-C14F-8B94-9D88C9006D00}">
      <dsp:nvSpPr>
        <dsp:cNvPr id="0" name=""/>
        <dsp:cNvSpPr/>
      </dsp:nvSpPr>
      <dsp:spPr>
        <a:xfrm rot="1800000">
          <a:off x="2578643" y="3503079"/>
          <a:ext cx="6933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336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F464B-E0A2-254E-8601-3BB04BD07924}">
      <dsp:nvSpPr>
        <dsp:cNvPr id="0" name=""/>
        <dsp:cNvSpPr/>
      </dsp:nvSpPr>
      <dsp:spPr>
        <a:xfrm>
          <a:off x="3225563" y="3504876"/>
          <a:ext cx="811758" cy="811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Listening Examples</a:t>
          </a:r>
          <a:endParaRPr lang="en-US" sz="1300" b="1" kern="1200" dirty="0"/>
        </a:p>
      </dsp:txBody>
      <dsp:txXfrm>
        <a:off x="3265190" y="3544503"/>
        <a:ext cx="732504" cy="732504"/>
      </dsp:txXfrm>
    </dsp:sp>
    <dsp:sp modelId="{02B90792-07D1-0D41-A47C-B33158111074}">
      <dsp:nvSpPr>
        <dsp:cNvPr id="0" name=""/>
        <dsp:cNvSpPr/>
      </dsp:nvSpPr>
      <dsp:spPr>
        <a:xfrm rot="9000000">
          <a:off x="766589" y="3503079"/>
          <a:ext cx="6933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336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92AA3-3F9C-0740-BAF2-84E8042D8F55}">
      <dsp:nvSpPr>
        <dsp:cNvPr id="0" name=""/>
        <dsp:cNvSpPr/>
      </dsp:nvSpPr>
      <dsp:spPr>
        <a:xfrm>
          <a:off x="1277" y="3504876"/>
          <a:ext cx="811758" cy="811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Diverse Styles</a:t>
          </a:r>
          <a:endParaRPr lang="en-US" sz="1600" b="1" kern="1200" dirty="0"/>
        </a:p>
      </dsp:txBody>
      <dsp:txXfrm>
        <a:off x="40904" y="3544503"/>
        <a:ext cx="732504" cy="732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AEBFE-3ADB-F344-8375-394B43DFD868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Jazz Accessibility &amp; Fun!  </a:t>
          </a:r>
          <a:endParaRPr lang="en-US" sz="1900" b="1" kern="1200" dirty="0"/>
        </a:p>
      </dsp:txBody>
      <dsp:txXfrm>
        <a:off x="2416912" y="2539008"/>
        <a:ext cx="1262175" cy="1262175"/>
      </dsp:txXfrm>
    </dsp:sp>
    <dsp:sp modelId="{F298CC49-50C1-FC4E-81D8-BE8423EE5D8F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B67BAA-53CF-CC47-AF95-35F5FC098B4A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Listening Examples</a:t>
          </a:r>
          <a:endParaRPr lang="en-US" sz="2500" b="1" kern="1200" dirty="0"/>
        </a:p>
      </dsp:txBody>
      <dsp:txXfrm>
        <a:off x="199856" y="1103105"/>
        <a:ext cx="1616269" cy="1277122"/>
      </dsp:txXfrm>
    </dsp:sp>
    <dsp:sp modelId="{FE0E1498-827C-A14F-A6E8-39A73CB1DC95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79AC2D-F493-1340-892A-DEEA8E84F208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Guided Technology Instruction </a:t>
          </a:r>
          <a:endParaRPr lang="en-US" sz="2500" b="1" kern="1200" dirty="0"/>
        </a:p>
      </dsp:txBody>
      <dsp:txXfrm>
        <a:off x="2239865" y="41144"/>
        <a:ext cx="1616269" cy="1277122"/>
      </dsp:txXfrm>
    </dsp:sp>
    <dsp:sp modelId="{80A42537-6DD5-EE4E-9F4E-2F8B2EDCC06D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165EE3-652E-5040-9B9E-70E1AAF831DD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Discovery-Based Learning </a:t>
          </a:r>
          <a:endParaRPr lang="en-US" sz="2500" b="1" kern="1200" dirty="0"/>
        </a:p>
      </dsp:txBody>
      <dsp:txXfrm>
        <a:off x="4279873" y="1103105"/>
        <a:ext cx="1616269" cy="127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9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6EA13A-85A4-47BC-A8C3-E1433C199422}" type="datetimeFigureOut">
              <a:rPr lang="en-US"/>
              <a:pPr>
                <a:defRPr/>
              </a:pPr>
              <a:t>1/8/16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C91B92F-45F1-41CA-9965-B0FE86A7A4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9594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9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1585FF-2D0E-4F79-B528-3D0491E5F7CF}" type="datetimeFigureOut">
              <a:rPr lang="en-US"/>
              <a:pPr>
                <a:defRPr/>
              </a:pPr>
              <a:t>1/8/16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516993F-7B60-49D0-B1C8-0816E26535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2967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1C2117E-47B0-4A16-BFCA-BA8C35040AE1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592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50" y="6072188"/>
            <a:ext cx="5730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over_foot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5213"/>
            <a:ext cx="9220200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logo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50" y="6072188"/>
            <a:ext cx="5730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/>
          <p:nvPr userDrawn="1"/>
        </p:nvSpPr>
        <p:spPr>
          <a:xfrm>
            <a:off x="142875" y="6548438"/>
            <a:ext cx="3378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i="1" dirty="0">
                <a:solidFill>
                  <a:srgbClr val="003E8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8" name="Rounded Rectangle 6"/>
          <p:cNvSpPr/>
          <p:nvPr userDrawn="1"/>
        </p:nvSpPr>
        <p:spPr>
          <a:xfrm>
            <a:off x="1104900" y="1752600"/>
            <a:ext cx="6934200" cy="3352800"/>
          </a:xfrm>
          <a:prstGeom prst="roundRect">
            <a:avLst>
              <a:gd name="adj" fmla="val 676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81201"/>
            <a:ext cx="6553200" cy="144779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000" b="1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500" b="0" kern="1200" dirty="0">
                <a:solidFill>
                  <a:srgbClr val="24B0E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39748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29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FC7319C-4BB5-44B2-9012-61B08152D4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71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29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0DE1BC8-DB01-4744-838D-04A47D48C6B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826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  <a:prstGeom prst="rect">
            <a:avLst/>
          </a:prstGeom>
        </p:spPr>
        <p:txBody>
          <a:bodyPr/>
          <a:lstStyle>
            <a:lvl1pPr marL="342860" indent="-342860">
              <a:buFontTx/>
              <a:buBlip>
                <a:blip r:embed="rId2"/>
              </a:buBlip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863" indent="-285717">
              <a:buClr>
                <a:srgbClr val="24B0E3"/>
              </a:buClr>
              <a:buFont typeface="Arial" pitchFamily="34" charset="0"/>
              <a:buChar char="•"/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2867" indent="-228573"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3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030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3611562"/>
            <a:ext cx="8229600" cy="533400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300" b="0" i="0" u="none" strike="noStrike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344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135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Tx/>
              <a:buNone/>
              <a:defRPr lang="en-US" sz="3000" b="1" baseline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9368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00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87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29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D348226-FCC6-4C18-A5C4-E7ABF6067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998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5668962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27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logo_smal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50" y="6072188"/>
            <a:ext cx="5730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05800" y="5900738"/>
            <a:ext cx="685800" cy="820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875" y="6553200"/>
            <a:ext cx="3378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i="1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5" r:id="rId3"/>
    <p:sldLayoutId id="2147483656" r:id="rId4"/>
    <p:sldLayoutId id="2147483662" r:id="rId5"/>
    <p:sldLayoutId id="2147483657" r:id="rId6"/>
    <p:sldLayoutId id="2147483658" r:id="rId7"/>
    <p:sldLayoutId id="2147483663" r:id="rId8"/>
    <p:sldLayoutId id="2147483659" r:id="rId9"/>
    <p:sldLayoutId id="2147483664" r:id="rId10"/>
    <p:sldLayoutId id="214748366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Daniel_Walzer@uml.edu" TargetMode="External"/><Relationship Id="rId3" Type="http://schemas.openxmlformats.org/officeDocument/2006/relationships/hyperlink" Target="http://www.danielwalz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5"/>
          <p:cNvSpPr>
            <a:spLocks noGrp="1"/>
          </p:cNvSpPr>
          <p:nvPr>
            <p:ph type="ctrTitle"/>
          </p:nvPr>
        </p:nvSpPr>
        <p:spPr bwMode="auto">
          <a:xfrm>
            <a:off x="1295400" y="1981200"/>
            <a:ext cx="6553200" cy="144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 Technology and Multisensory Composition: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 smtClean="0"/>
              <a:t>Engaging </a:t>
            </a:r>
            <a:r>
              <a:rPr lang="en-US" sz="1800" b="0" dirty="0"/>
              <a:t>Creative Practice with Digital Audio Workstations in Jazz Arranging Pedagogy” </a:t>
            </a:r>
          </a:p>
        </p:txBody>
      </p:sp>
      <p:sp>
        <p:nvSpPr>
          <p:cNvPr id="15362" name="Subtitle 6"/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en-US" altLang="en-US" sz="1800" dirty="0" smtClean="0">
                <a:solidFill>
                  <a:srgbClr val="003C9E"/>
                </a:solidFill>
              </a:rPr>
              <a:t>Daniel Walzer</a:t>
            </a:r>
          </a:p>
          <a:p>
            <a:r>
              <a:rPr lang="en-US" altLang="en-US" sz="1800" dirty="0" smtClean="0">
                <a:solidFill>
                  <a:srgbClr val="003C9E"/>
                </a:solidFill>
              </a:rPr>
              <a:t>@</a:t>
            </a:r>
            <a:r>
              <a:rPr lang="en-US" altLang="en-US" sz="1800" dirty="0" err="1" smtClean="0">
                <a:solidFill>
                  <a:srgbClr val="003C9E"/>
                </a:solidFill>
              </a:rPr>
              <a:t>Daniel_Walzer</a:t>
            </a:r>
            <a:r>
              <a:rPr lang="en-US" altLang="en-US" sz="1800" dirty="0" smtClean="0">
                <a:solidFill>
                  <a:srgbClr val="003C9E"/>
                </a:solidFill>
              </a:rPr>
              <a:t> (Twitter) </a:t>
            </a:r>
          </a:p>
          <a:p>
            <a:r>
              <a:rPr lang="en-US" altLang="en-US" sz="1800" dirty="0" smtClean="0">
                <a:solidFill>
                  <a:srgbClr val="003C9E"/>
                </a:solidFill>
              </a:rPr>
              <a:t>University of Massachusetts Lowell</a:t>
            </a:r>
          </a:p>
          <a:p>
            <a:r>
              <a:rPr lang="en-US" altLang="en-US" sz="1800" dirty="0" smtClean="0">
                <a:solidFill>
                  <a:srgbClr val="003C9E"/>
                </a:solidFill>
              </a:rPr>
              <a:t>Jazz </a:t>
            </a:r>
            <a:r>
              <a:rPr lang="en-US" altLang="en-US" sz="1800" dirty="0" smtClean="0">
                <a:solidFill>
                  <a:srgbClr val="003C9E"/>
                </a:solidFill>
              </a:rPr>
              <a:t>Education Network </a:t>
            </a:r>
            <a:r>
              <a:rPr lang="en-US" altLang="en-US" sz="1800" dirty="0" smtClean="0">
                <a:solidFill>
                  <a:srgbClr val="003C9E"/>
                </a:solidFill>
              </a:rPr>
              <a:t>Conference</a:t>
            </a:r>
          </a:p>
          <a:p>
            <a:r>
              <a:rPr lang="en-US" altLang="en-US" sz="1800" dirty="0" smtClean="0">
                <a:solidFill>
                  <a:srgbClr val="003C9E"/>
                </a:solidFill>
              </a:rPr>
              <a:t>Louisville, KY </a:t>
            </a:r>
          </a:p>
          <a:p>
            <a:r>
              <a:rPr lang="en-US" altLang="en-US" sz="1800" dirty="0" smtClean="0">
                <a:solidFill>
                  <a:srgbClr val="003C9E"/>
                </a:solidFill>
              </a:rPr>
              <a:t>1-9-16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3509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C9E"/>
                </a:solidFill>
              </a:rPr>
              <a:t>Broad student demographic—high school and early college; </a:t>
            </a:r>
          </a:p>
          <a:p>
            <a:pPr marL="0" indent="0">
              <a:buNone/>
            </a:pPr>
            <a:endParaRPr lang="en-US" dirty="0" smtClean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Varying levels of exposure to jazz music;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Most students are musicians of some type—both formal and self-taught; </a:t>
            </a:r>
          </a:p>
          <a:p>
            <a:pPr marL="0" indent="0">
              <a:buNone/>
            </a:pPr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Majority have basic skills in theory or playing by ear;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Linking Music Technology with Hands-On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8090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Tools 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Lab Based Format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88977641"/>
              </p:ext>
            </p:extLst>
          </p:nvPr>
        </p:nvGraphicFramePr>
        <p:xfrm>
          <a:off x="1509059" y="1524000"/>
          <a:ext cx="6096000" cy="4340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5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C9E"/>
                </a:solidFill>
              </a:rPr>
              <a:t>Using music loops to sketch out 12 bar blues and AABA forms;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Students “chunk” parts to recognize bigger structures; 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Start with rhythm parts and layer as needed;  </a:t>
            </a:r>
            <a:endParaRPr lang="en-US" dirty="0">
              <a:solidFill>
                <a:srgbClr val="003C9E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5614130"/>
              </p:ext>
            </p:extLst>
          </p:nvPr>
        </p:nvGraphicFramePr>
        <p:xfrm>
          <a:off x="4648200" y="1600201"/>
          <a:ext cx="40386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Looping Exercise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Introduces Common Jazz Forms &amp;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C9E"/>
                </a:solidFill>
              </a:rPr>
              <a:t>C</a:t>
            </a:r>
            <a:r>
              <a:rPr lang="en-US" dirty="0" smtClean="0">
                <a:solidFill>
                  <a:srgbClr val="003C9E"/>
                </a:solidFill>
              </a:rPr>
              <a:t>reating a melody using notation software or DAW score editor;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From a lead sheet or student’s original; 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Follows AABA or 12 bar form from previous unit; </a:t>
            </a:r>
            <a:endParaRPr lang="en-US" dirty="0">
              <a:solidFill>
                <a:srgbClr val="003C9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C9E"/>
                </a:solidFill>
              </a:rPr>
              <a:t>Student “plays” their parts using the keyboard or touchpad;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Introduce simple MIDI parameters (velocity, quantization etc.)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Encourage peer feedback;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MIDI Realization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Visual, Aural &amp; Tactile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3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C9E"/>
                </a:solidFill>
              </a:rPr>
              <a:t>Compose a “guide tone” solo using the DAW or notation software;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“Riff-based” and/or call and response ideas to start with;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A nice supplement for classical musicians;   </a:t>
            </a:r>
            <a:endParaRPr lang="en-US" dirty="0">
              <a:solidFill>
                <a:srgbClr val="003C9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C9E"/>
                </a:solidFill>
              </a:rPr>
              <a:t>Useful for applied lessons, ensemble sectionals and basic arranging; 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Helpful to reinforce music theory concepts;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Encourages critical thinking; </a:t>
            </a:r>
            <a:endParaRPr lang="en-US" dirty="0">
              <a:solidFill>
                <a:srgbClr val="003C9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 and Improvisation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For Intermediate/Advanced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6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Pedagogical Aims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Listening, Composing, “Producing”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8962236"/>
              </p:ext>
            </p:extLst>
          </p:nvPr>
        </p:nvGraphicFramePr>
        <p:xfrm>
          <a:off x="1551023" y="17482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690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C9E"/>
                </a:solidFill>
              </a:rPr>
              <a:t>Open-source/free software is perfectly acceptable;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Practical balance of musicianship and technology literacy is optimal;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Teachers can tailor concepts for appropriate levels—focus on creativity and fun; </a:t>
            </a:r>
          </a:p>
          <a:p>
            <a:endParaRPr lang="en-US" dirty="0">
              <a:solidFill>
                <a:srgbClr val="003C9E"/>
              </a:solidFill>
            </a:endParaRPr>
          </a:p>
          <a:p>
            <a:r>
              <a:rPr lang="en-US" dirty="0" smtClean="0">
                <a:solidFill>
                  <a:srgbClr val="003C9E"/>
                </a:solidFill>
              </a:rPr>
              <a:t>Stylistic openness and continuous listening are important; </a:t>
            </a:r>
            <a:endParaRPr lang="en-US" dirty="0">
              <a:solidFill>
                <a:srgbClr val="003C9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Considerations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Flexibility and Affordability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1089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3611562"/>
            <a:ext cx="8229600" cy="1189038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Daniel_Walzer@uml.edu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@</a:t>
            </a:r>
            <a:r>
              <a:rPr lang="en-US" dirty="0" err="1" smtClean="0"/>
              <a:t>Daniel_Walzer</a:t>
            </a:r>
            <a:r>
              <a:rPr lang="en-US" dirty="0" smtClean="0"/>
              <a:t> on Twitter</a:t>
            </a:r>
          </a:p>
          <a:p>
            <a:pPr algn="ctr"/>
            <a:r>
              <a:rPr lang="en-US" dirty="0" smtClean="0">
                <a:hlinkClick r:id="rId3"/>
              </a:rPr>
              <a:t>http://www.danielwalzer.com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9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Deep Blue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363</Words>
  <Application>Microsoft Macintosh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Deep Blue - Template</vt:lpstr>
      <vt:lpstr>  Technology and Multisensory Composition:   Engaging Creative Practice with Digital Audio Workstations in Jazz Arranging Pedagogy” </vt:lpstr>
      <vt:lpstr>General Overview</vt:lpstr>
      <vt:lpstr>Possible Tools  </vt:lpstr>
      <vt:lpstr>Example 1: Looping Exercise</vt:lpstr>
      <vt:lpstr>Example 2: MIDI Realization</vt:lpstr>
      <vt:lpstr>Solo and Improvisation </vt:lpstr>
      <vt:lpstr>Some Pedagogical Aims </vt:lpstr>
      <vt:lpstr>Final Considerations 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Daniel Walzer</cp:lastModifiedBy>
  <cp:revision>86</cp:revision>
  <dcterms:created xsi:type="dcterms:W3CDTF">2012-04-03T19:11:06Z</dcterms:created>
  <dcterms:modified xsi:type="dcterms:W3CDTF">2016-01-09T12:34:18Z</dcterms:modified>
</cp:coreProperties>
</file>